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72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83" r:id="rId10"/>
    <p:sldId id="284" r:id="rId11"/>
    <p:sldId id="285" r:id="rId12"/>
    <p:sldId id="28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74C6FE7-642E-4F49-9532-50EA5B09C1D2}">
  <a:tblStyle styleId="{974C6FE7-642E-4F49-9532-50EA5B09C1D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339" autoAdjust="0"/>
  </p:normalViewPr>
  <p:slideViewPr>
    <p:cSldViewPr snapToGrid="0">
      <p:cViewPr>
        <p:scale>
          <a:sx n="75" d="100"/>
          <a:sy n="75" d="100"/>
        </p:scale>
        <p:origin x="-298" y="-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7D624-2365-4CCC-8DFD-CE186DFF7B98}" type="doc">
      <dgm:prSet loTypeId="urn:microsoft.com/office/officeart/2005/8/layout/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BD80F1F-DF7D-4FFF-AB54-8036FB074E16}">
      <dgm:prSet phldrT="[텍스트]"/>
      <dgm:spPr/>
      <dgm:t>
        <a:bodyPr/>
        <a:lstStyle/>
        <a:p>
          <a:pPr latinLnBrk="1"/>
          <a:r>
            <a:rPr lang="en-US" altLang="ko-KR" dirty="0" smtClean="0"/>
            <a:t>1~2</a:t>
          </a:r>
          <a:r>
            <a:rPr lang="ko-KR" altLang="en-US" dirty="0" smtClean="0"/>
            <a:t>주차 프로젝트 사전 준비</a:t>
          </a:r>
          <a:endParaRPr lang="ko-KR" altLang="en-US" dirty="0"/>
        </a:p>
      </dgm:t>
    </dgm:pt>
    <dgm:pt modelId="{D7AA8C19-15AD-466F-8AA7-0ABBF9679A52}" type="parTrans" cxnId="{BFCD8897-B71D-4EC8-9823-762A508C0F81}">
      <dgm:prSet/>
      <dgm:spPr/>
      <dgm:t>
        <a:bodyPr/>
        <a:lstStyle/>
        <a:p>
          <a:pPr latinLnBrk="1"/>
          <a:endParaRPr lang="ko-KR" altLang="en-US"/>
        </a:p>
      </dgm:t>
    </dgm:pt>
    <dgm:pt modelId="{F884D75F-43C9-4C73-B32D-E9119479DCB5}" type="sibTrans" cxnId="{BFCD8897-B71D-4EC8-9823-762A508C0F81}">
      <dgm:prSet/>
      <dgm:spPr/>
      <dgm:t>
        <a:bodyPr/>
        <a:lstStyle/>
        <a:p>
          <a:pPr latinLnBrk="1"/>
          <a:endParaRPr lang="ko-KR" altLang="en-US"/>
        </a:p>
      </dgm:t>
    </dgm:pt>
    <dgm:pt modelId="{309610C1-7FBB-49BD-A829-53174F1D40D2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1.</a:t>
          </a:r>
          <a:r>
            <a:rPr lang="ko-KR" altLang="en-US" sz="1600" dirty="0" smtClean="0"/>
            <a:t>기초 </a:t>
          </a:r>
          <a:r>
            <a:rPr lang="en-US" altLang="ko-KR" sz="1600" dirty="0" smtClean="0"/>
            <a:t>Mock-up</a:t>
          </a:r>
          <a:r>
            <a:rPr lang="ko-KR" altLang="en-US" sz="1600" dirty="0" smtClean="0"/>
            <a:t>틀 작성</a:t>
          </a:r>
          <a:endParaRPr lang="en-US" altLang="ko-KR" sz="1600" dirty="0" smtClean="0"/>
        </a:p>
        <a:p>
          <a:pPr latinLnBrk="1"/>
          <a:r>
            <a:rPr lang="en-US" altLang="ko-KR" sz="1600" dirty="0" smtClean="0"/>
            <a:t>2. </a:t>
          </a:r>
          <a:r>
            <a:rPr lang="ko-KR" altLang="en-US" sz="1600" dirty="0" smtClean="0"/>
            <a:t>음식</a:t>
          </a:r>
          <a:r>
            <a:rPr lang="en-US" altLang="ko-KR" sz="1600" dirty="0" smtClean="0"/>
            <a:t>(recipe image</a:t>
          </a:r>
          <a:r>
            <a:rPr lang="ko-KR" altLang="en-US" sz="1600" dirty="0" smtClean="0"/>
            <a:t> 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영상 준비</a:t>
          </a:r>
          <a:r>
            <a:rPr lang="en-US" altLang="ko-KR" sz="1600" dirty="0" smtClean="0"/>
            <a:t>) </a:t>
          </a:r>
          <a:endParaRPr lang="ko-KR" altLang="en-US" sz="1600" dirty="0"/>
        </a:p>
      </dgm:t>
    </dgm:pt>
    <dgm:pt modelId="{C542FA74-2B62-4745-97C7-2B31D1F81ED7}" type="parTrans" cxnId="{438FE574-6F72-4758-9697-3C8016C04E7E}">
      <dgm:prSet/>
      <dgm:spPr/>
      <dgm:t>
        <a:bodyPr/>
        <a:lstStyle/>
        <a:p>
          <a:pPr latinLnBrk="1"/>
          <a:endParaRPr lang="ko-KR" altLang="en-US"/>
        </a:p>
      </dgm:t>
    </dgm:pt>
    <dgm:pt modelId="{911844BC-B0BA-41E0-9E4C-E90AEC8E92AF}" type="sibTrans" cxnId="{438FE574-6F72-4758-9697-3C8016C04E7E}">
      <dgm:prSet/>
      <dgm:spPr/>
      <dgm:t>
        <a:bodyPr/>
        <a:lstStyle/>
        <a:p>
          <a:pPr latinLnBrk="1"/>
          <a:endParaRPr lang="ko-KR" altLang="en-US"/>
        </a:p>
      </dgm:t>
    </dgm:pt>
    <dgm:pt modelId="{8A06CF5D-AA34-4EA9-AA9F-5E1ED362447C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3. </a:t>
          </a:r>
          <a:r>
            <a:rPr lang="ko-KR" altLang="en-US" sz="1600" dirty="0" smtClean="0"/>
            <a:t>개발 범위 확정 및 업무 분담</a:t>
          </a:r>
          <a:endParaRPr lang="en-US" altLang="ko-KR" sz="1600" dirty="0" smtClean="0"/>
        </a:p>
        <a:p>
          <a:pPr latinLnBrk="1"/>
          <a:r>
            <a:rPr lang="en-US" altLang="ko-KR" sz="1600" dirty="0" smtClean="0"/>
            <a:t>4. map</a:t>
          </a:r>
          <a:r>
            <a:rPr lang="ko-KR" altLang="en-US" sz="1600" dirty="0" smtClean="0"/>
            <a:t>자료 준비</a:t>
          </a:r>
          <a:r>
            <a:rPr lang="en-US" altLang="ko-KR" sz="1600" dirty="0" smtClean="0"/>
            <a:t>(</a:t>
          </a:r>
          <a:r>
            <a:rPr lang="ko-KR" altLang="en-US" sz="1600" dirty="0" smtClean="0"/>
            <a:t>상점 별 </a:t>
          </a:r>
          <a:r>
            <a:rPr lang="ko-KR" altLang="en-US" sz="1600" dirty="0" err="1" smtClean="0"/>
            <a:t>식재료</a:t>
          </a:r>
          <a:r>
            <a:rPr lang="ko-KR" altLang="en-US" sz="1600" dirty="0" smtClean="0"/>
            <a:t> 현황 </a:t>
          </a:r>
          <a:r>
            <a:rPr lang="en-US" altLang="ko-KR" sz="1600" dirty="0" smtClean="0"/>
            <a:t>DB)</a:t>
          </a:r>
          <a:endParaRPr lang="ko-KR" altLang="en-US" sz="1600" dirty="0"/>
        </a:p>
      </dgm:t>
    </dgm:pt>
    <dgm:pt modelId="{6CD2F779-CEC5-4805-9A38-BE757544C45A}" type="parTrans" cxnId="{BE805209-3E9C-4F49-AE94-6CC82DE9B13E}">
      <dgm:prSet/>
      <dgm:spPr/>
      <dgm:t>
        <a:bodyPr/>
        <a:lstStyle/>
        <a:p>
          <a:pPr latinLnBrk="1"/>
          <a:endParaRPr lang="ko-KR" altLang="en-US"/>
        </a:p>
      </dgm:t>
    </dgm:pt>
    <dgm:pt modelId="{EB6B02F4-9B2B-4CBE-9BD6-23D81DE7A148}" type="sibTrans" cxnId="{BE805209-3E9C-4F49-AE94-6CC82DE9B13E}">
      <dgm:prSet/>
      <dgm:spPr/>
      <dgm:t>
        <a:bodyPr/>
        <a:lstStyle/>
        <a:p>
          <a:pPr latinLnBrk="1"/>
          <a:endParaRPr lang="ko-KR" altLang="en-US"/>
        </a:p>
      </dgm:t>
    </dgm:pt>
    <dgm:pt modelId="{DA7C036A-B31E-4DC9-A0F7-BCE93134E6C7}">
      <dgm:prSet phldrT="[텍스트]"/>
      <dgm:spPr/>
      <dgm:t>
        <a:bodyPr/>
        <a:lstStyle/>
        <a:p>
          <a:pPr latinLnBrk="1"/>
          <a:r>
            <a:rPr lang="en-US" altLang="ko-KR" dirty="0" smtClean="0"/>
            <a:t>3~4</a:t>
          </a:r>
          <a:r>
            <a:rPr lang="ko-KR" altLang="en-US" dirty="0" smtClean="0"/>
            <a:t>주차 </a:t>
          </a:r>
          <a:r>
            <a:rPr lang="ko-KR" altLang="ko-KR" dirty="0" smtClean="0">
              <a:latin typeface="맑은 고딕" charset="0"/>
              <a:ea typeface="맑은 고딕" charset="0"/>
            </a:rPr>
            <a:t>Front-end</a:t>
          </a:r>
          <a:r>
            <a:rPr lang="en-US" altLang="ko-KR" dirty="0" smtClean="0">
              <a:latin typeface="맑은 고딕" charset="0"/>
              <a:ea typeface="맑은 고딕" charset="0"/>
            </a:rPr>
            <a:t> </a:t>
          </a:r>
          <a:r>
            <a:rPr lang="ko-KR" altLang="en-US" dirty="0" smtClean="0">
              <a:latin typeface="맑은 고딕" charset="0"/>
              <a:ea typeface="맑은 고딕" charset="0"/>
            </a:rPr>
            <a:t>파트 시작 </a:t>
          </a:r>
          <a:r>
            <a:rPr lang="ko-KR" altLang="en-US" dirty="0" smtClean="0"/>
            <a:t> </a:t>
          </a:r>
          <a:endParaRPr lang="ko-KR" altLang="en-US" dirty="0"/>
        </a:p>
      </dgm:t>
    </dgm:pt>
    <dgm:pt modelId="{CD2EDFC2-B559-496C-A301-2EC7D5E958E7}" type="parTrans" cxnId="{CBE24ACF-4494-4004-B706-3865D4F5A665}">
      <dgm:prSet/>
      <dgm:spPr/>
      <dgm:t>
        <a:bodyPr/>
        <a:lstStyle/>
        <a:p>
          <a:pPr latinLnBrk="1"/>
          <a:endParaRPr lang="ko-KR" altLang="en-US"/>
        </a:p>
      </dgm:t>
    </dgm:pt>
    <dgm:pt modelId="{10DF0761-E481-4787-983F-26751C82E36E}" type="sibTrans" cxnId="{CBE24ACF-4494-4004-B706-3865D4F5A665}">
      <dgm:prSet/>
      <dgm:spPr/>
      <dgm:t>
        <a:bodyPr/>
        <a:lstStyle/>
        <a:p>
          <a:pPr latinLnBrk="1"/>
          <a:endParaRPr lang="ko-KR" altLang="en-US"/>
        </a:p>
      </dgm:t>
    </dgm:pt>
    <dgm:pt modelId="{617252D5-0D6E-40EC-A7A6-1C3B876CFEBF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1.</a:t>
          </a:r>
          <a:r>
            <a:rPr lang="ko-KR" altLang="en-US" sz="1400" dirty="0" err="1" smtClean="0"/>
            <a:t>메인페이지</a:t>
          </a:r>
          <a:r>
            <a:rPr lang="en-US" altLang="ko-KR" sz="1400" dirty="0" smtClean="0"/>
            <a:t>/</a:t>
          </a:r>
          <a:r>
            <a:rPr lang="ko-KR" altLang="en-US" sz="1400" dirty="0" smtClean="0"/>
            <a:t>로그인</a:t>
          </a:r>
          <a:r>
            <a:rPr lang="en-US" altLang="ko-KR" sz="1400" dirty="0" smtClean="0"/>
            <a:t>/</a:t>
          </a:r>
          <a:r>
            <a:rPr lang="ko-KR" altLang="en-US" sz="1400" dirty="0" smtClean="0"/>
            <a:t>회원가입</a:t>
          </a:r>
          <a:r>
            <a:rPr lang="en-US" altLang="ko-KR" sz="1400" dirty="0" smtClean="0"/>
            <a:t>/</a:t>
          </a:r>
          <a:r>
            <a:rPr lang="ko-KR" altLang="en-US" sz="1400" dirty="0" smtClean="0"/>
            <a:t>한</a:t>
          </a:r>
          <a:r>
            <a:rPr lang="en-US" altLang="ko-KR" sz="1400" dirty="0" smtClean="0"/>
            <a:t>,</a:t>
          </a:r>
          <a:r>
            <a:rPr lang="ko-KR" altLang="en-US" sz="1400" dirty="0" smtClean="0"/>
            <a:t>중</a:t>
          </a:r>
          <a:r>
            <a:rPr lang="en-US" altLang="ko-KR" sz="1400" dirty="0" smtClean="0"/>
            <a:t>,</a:t>
          </a:r>
          <a:r>
            <a:rPr lang="ko-KR" altLang="en-US" sz="1400" dirty="0" smtClean="0"/>
            <a:t>일</a:t>
          </a:r>
          <a:r>
            <a:rPr lang="en-US" altLang="ko-KR" sz="1400" dirty="0" smtClean="0"/>
            <a:t>,</a:t>
          </a:r>
          <a:r>
            <a:rPr lang="ko-KR" altLang="en-US" sz="1400" dirty="0" smtClean="0"/>
            <a:t>기타 </a:t>
          </a:r>
          <a:r>
            <a:rPr lang="ko-KR" altLang="en-US" sz="1400" dirty="0" err="1" smtClean="0"/>
            <a:t>레시피</a:t>
          </a:r>
          <a:r>
            <a:rPr lang="ko-KR" altLang="en-US" sz="1400" dirty="0" smtClean="0"/>
            <a:t> 추천 페이지 구성</a:t>
          </a:r>
          <a:r>
            <a:rPr lang="en-US" altLang="ko-KR" sz="1400" dirty="0" smtClean="0"/>
            <a:t>( </a:t>
          </a:r>
          <a:r>
            <a:rPr lang="en-US" altLang="ko-KR" sz="1400" dirty="0" err="1" smtClean="0"/>
            <a:t>ui</a:t>
          </a:r>
          <a:r>
            <a:rPr lang="en-US" altLang="ko-KR" sz="1400" dirty="0" smtClean="0"/>
            <a:t>)</a:t>
          </a:r>
        </a:p>
        <a:p>
          <a:pPr latinLnBrk="1"/>
          <a:r>
            <a:rPr lang="en-US" altLang="ko-KR" sz="1400" dirty="0" smtClean="0"/>
            <a:t>&lt;</a:t>
          </a:r>
          <a:r>
            <a:rPr lang="ko-KR" altLang="en-US" sz="1400" dirty="0" smtClean="0"/>
            <a:t>사용 기술</a:t>
          </a:r>
          <a:r>
            <a:rPr lang="en-US" altLang="ko-KR" sz="1400" dirty="0" smtClean="0"/>
            <a:t>: HTML, CSS, JavaScript&gt;</a:t>
          </a:r>
          <a:endParaRPr lang="ko-KR" altLang="en-US" sz="1400" dirty="0"/>
        </a:p>
      </dgm:t>
    </dgm:pt>
    <dgm:pt modelId="{63A0A6E8-239B-4AD0-A14D-96B228B40035}" type="parTrans" cxnId="{23C31899-A56F-4876-80C0-371FD467C75F}">
      <dgm:prSet/>
      <dgm:spPr/>
      <dgm:t>
        <a:bodyPr/>
        <a:lstStyle/>
        <a:p>
          <a:pPr latinLnBrk="1"/>
          <a:endParaRPr lang="ko-KR" altLang="en-US"/>
        </a:p>
      </dgm:t>
    </dgm:pt>
    <dgm:pt modelId="{CF24FC26-77CC-4B75-8135-E86EFF64FF2F}" type="sibTrans" cxnId="{23C31899-A56F-4876-80C0-371FD467C75F}">
      <dgm:prSet/>
      <dgm:spPr/>
      <dgm:t>
        <a:bodyPr/>
        <a:lstStyle/>
        <a:p>
          <a:pPr latinLnBrk="1"/>
          <a:endParaRPr lang="ko-KR" altLang="en-US"/>
        </a:p>
      </dgm:t>
    </dgm:pt>
    <dgm:pt modelId="{3EE92AA6-B0D5-447E-A0FD-3C04DBA64510}">
      <dgm:prSet phldrT="[텍스트]"/>
      <dgm:spPr/>
      <dgm:t>
        <a:bodyPr/>
        <a:lstStyle/>
        <a:p>
          <a:pPr latinLnBrk="1"/>
          <a:r>
            <a:rPr lang="en-US" altLang="ko-KR" dirty="0" smtClean="0"/>
            <a:t>5~7</a:t>
          </a:r>
          <a:r>
            <a:rPr lang="ko-KR" altLang="en-US" dirty="0" smtClean="0"/>
            <a:t>주차</a:t>
          </a:r>
          <a:r>
            <a:rPr lang="ko-KR" altLang="ko-KR" dirty="0" smtClean="0">
              <a:latin typeface="맑은 고딕" charset="0"/>
              <a:ea typeface="맑은 고딕" charset="0"/>
            </a:rPr>
            <a:t> Back-end</a:t>
          </a:r>
          <a:r>
            <a:rPr lang="ko-KR" altLang="en-US" baseline="0" dirty="0" smtClean="0">
              <a:latin typeface="맑은 고딕" charset="0"/>
              <a:ea typeface="맑은 고딕" charset="0"/>
            </a:rPr>
            <a:t>  </a:t>
          </a:r>
          <a:r>
            <a:rPr lang="ko-KR" altLang="ko-KR" dirty="0" smtClean="0">
              <a:latin typeface="맑은 고딕" charset="0"/>
              <a:ea typeface="맑은 고딕" charset="0"/>
            </a:rPr>
            <a:t>파트 </a:t>
          </a:r>
          <a:r>
            <a:rPr lang="ko-KR" altLang="ko-KR" dirty="0" err="1" smtClean="0">
              <a:latin typeface="맑은 고딕" charset="0"/>
              <a:ea typeface="맑은 고딕" charset="0"/>
            </a:rPr>
            <a:t>당담</a:t>
          </a:r>
          <a:r>
            <a:rPr lang="ko-KR" altLang="en-US" dirty="0" smtClean="0"/>
            <a:t> </a:t>
          </a:r>
          <a:endParaRPr lang="ko-KR" altLang="en-US" dirty="0"/>
        </a:p>
      </dgm:t>
    </dgm:pt>
    <dgm:pt modelId="{797D3E09-75ED-4AB3-B5C6-EF2E4DCE8C47}" type="parTrans" cxnId="{535E6008-22A6-495C-8B8A-2402B7A0C55E}">
      <dgm:prSet/>
      <dgm:spPr/>
      <dgm:t>
        <a:bodyPr/>
        <a:lstStyle/>
        <a:p>
          <a:pPr latinLnBrk="1"/>
          <a:endParaRPr lang="ko-KR" altLang="en-US"/>
        </a:p>
      </dgm:t>
    </dgm:pt>
    <dgm:pt modelId="{468E79E0-B601-4AD7-AAF7-346D7F667B53}" type="sibTrans" cxnId="{535E6008-22A6-495C-8B8A-2402B7A0C55E}">
      <dgm:prSet/>
      <dgm:spPr/>
      <dgm:t>
        <a:bodyPr/>
        <a:lstStyle/>
        <a:p>
          <a:pPr latinLnBrk="1"/>
          <a:endParaRPr lang="ko-KR" altLang="en-US"/>
        </a:p>
      </dgm:t>
    </dgm:pt>
    <dgm:pt modelId="{8EF6D699-E308-434A-85AE-D8F54B386E3B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1.</a:t>
          </a:r>
          <a:r>
            <a:rPr lang="ko-KR" altLang="en-US" sz="1600" dirty="0" smtClean="0"/>
            <a:t>회원가입</a:t>
          </a:r>
          <a:r>
            <a:rPr lang="en-US" altLang="ko-KR" sz="1600" dirty="0" smtClean="0"/>
            <a:t>-</a:t>
          </a:r>
          <a:r>
            <a:rPr lang="ko-KR" altLang="en-US" sz="1600" dirty="0" smtClean="0"/>
            <a:t>로그인</a:t>
          </a:r>
          <a:r>
            <a:rPr lang="en-US" altLang="ko-KR" sz="1600" dirty="0" smtClean="0"/>
            <a:t>page</a:t>
          </a:r>
          <a:r>
            <a:rPr lang="ko-KR" altLang="en-US" sz="1600" dirty="0" smtClean="0"/>
            <a:t> </a:t>
          </a:r>
          <a:r>
            <a:rPr lang="en-US" altLang="ko-KR" sz="1600" dirty="0" smtClean="0"/>
            <a:t>/ </a:t>
          </a:r>
          <a:r>
            <a:rPr lang="ko-KR" altLang="en-US" sz="1600" dirty="0" smtClean="0"/>
            <a:t>주변상점 </a:t>
          </a:r>
          <a:r>
            <a:rPr lang="ko-KR" altLang="en-US" sz="1600" dirty="0" err="1" smtClean="0"/>
            <a:t>식재료</a:t>
          </a:r>
          <a:r>
            <a:rPr lang="ko-KR" altLang="en-US" sz="1600" dirty="0" smtClean="0"/>
            <a:t> 현황</a:t>
          </a:r>
          <a:r>
            <a:rPr lang="en-US" altLang="ko-KR" sz="1600" dirty="0" smtClean="0"/>
            <a:t>map/recipe</a:t>
          </a:r>
          <a:r>
            <a:rPr lang="ko-KR" altLang="en-US" sz="1600" dirty="0" smtClean="0"/>
            <a:t>추천</a:t>
          </a:r>
          <a:r>
            <a:rPr lang="en-US" altLang="ko-KR" sz="1600" dirty="0" smtClean="0"/>
            <a:t>page</a:t>
          </a:r>
          <a:r>
            <a:rPr lang="ko-KR" altLang="en-US" sz="1600" dirty="0" smtClean="0"/>
            <a:t>등 </a:t>
          </a:r>
          <a:r>
            <a:rPr lang="ko-KR" altLang="en-US" sz="1600" dirty="0" err="1" smtClean="0"/>
            <a:t>백단</a:t>
          </a:r>
          <a:r>
            <a:rPr lang="ko-KR" altLang="en-US" sz="1600" dirty="0" smtClean="0"/>
            <a:t> 구성</a:t>
          </a:r>
          <a:endParaRPr lang="en-US" altLang="ko-KR" sz="1600" dirty="0" smtClean="0"/>
        </a:p>
        <a:p>
          <a:pPr latinLnBrk="1"/>
          <a:r>
            <a:rPr lang="ko-KR" altLang="en-US" sz="1600" b="0" i="0" dirty="0" smtClean="0"/>
            <a:t>위 </a:t>
          </a:r>
          <a:r>
            <a:rPr lang="en-US" altLang="ko-KR" sz="1600" b="0" i="0" dirty="0" smtClean="0"/>
            <a:t>DB</a:t>
          </a:r>
          <a:r>
            <a:rPr lang="ko-KR" altLang="en-US" sz="1600" b="0" i="0" dirty="0" smtClean="0"/>
            <a:t>와 같은 </a:t>
          </a:r>
          <a:r>
            <a:rPr lang="en-US" altLang="ko-KR" sz="1600" b="0" i="0" dirty="0" smtClean="0"/>
            <a:t>resource</a:t>
          </a:r>
          <a:r>
            <a:rPr lang="ko-KR" altLang="en-US" sz="1600" b="0" i="0" dirty="0" smtClean="0"/>
            <a:t>에 접근하여 처리하는 </a:t>
          </a:r>
          <a:r>
            <a:rPr lang="en-US" altLang="ko-KR" sz="1600" b="0" i="0" dirty="0" smtClean="0"/>
            <a:t>server </a:t>
          </a:r>
          <a:r>
            <a:rPr lang="ko-KR" altLang="en-US" sz="1600" b="0" i="0" dirty="0" smtClean="0"/>
            <a:t> 부분을 주 담당</a:t>
          </a:r>
          <a:endParaRPr lang="en-US" altLang="ko-KR" sz="1600" dirty="0" smtClean="0"/>
        </a:p>
      </dgm:t>
    </dgm:pt>
    <dgm:pt modelId="{152EE582-F87F-46D1-B8E4-A505A1829FDA}" type="parTrans" cxnId="{9C2C927A-D3D5-4452-9BFC-9C85834EEF89}">
      <dgm:prSet/>
      <dgm:spPr/>
      <dgm:t>
        <a:bodyPr/>
        <a:lstStyle/>
        <a:p>
          <a:pPr latinLnBrk="1"/>
          <a:endParaRPr lang="ko-KR" altLang="en-US"/>
        </a:p>
      </dgm:t>
    </dgm:pt>
    <dgm:pt modelId="{1D9E0F32-9AE4-4FF3-B03D-2EBA122A20F0}" type="sibTrans" cxnId="{9C2C927A-D3D5-4452-9BFC-9C85834EEF89}">
      <dgm:prSet/>
      <dgm:spPr/>
      <dgm:t>
        <a:bodyPr/>
        <a:lstStyle/>
        <a:p>
          <a:pPr latinLnBrk="1"/>
          <a:endParaRPr lang="ko-KR" altLang="en-US"/>
        </a:p>
      </dgm:t>
    </dgm:pt>
    <dgm:pt modelId="{66822D13-2996-4064-8592-A06C4F3B65E6}" type="pres">
      <dgm:prSet presAssocID="{8397D624-2365-4CCC-8DFD-CE186DFF7B9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A052F7-2D77-4816-87FE-F5F8BC56ABE7}" type="pres">
      <dgm:prSet presAssocID="{3EE92AA6-B0D5-447E-A0FD-3C04DBA64510}" presName="boxAndChildren" presStyleCnt="0"/>
      <dgm:spPr/>
    </dgm:pt>
    <dgm:pt modelId="{2171F51D-5E70-4781-900D-4725B4A1C063}" type="pres">
      <dgm:prSet presAssocID="{3EE92AA6-B0D5-447E-A0FD-3C04DBA64510}" presName="parentTextBox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CC91AE0-FC78-4D68-851B-8C61877A3AE4}" type="pres">
      <dgm:prSet presAssocID="{3EE92AA6-B0D5-447E-A0FD-3C04DBA64510}" presName="entireBox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452C06B-5E71-4C24-A84E-293E95345669}" type="pres">
      <dgm:prSet presAssocID="{3EE92AA6-B0D5-447E-A0FD-3C04DBA64510}" presName="descendantBox" presStyleCnt="0"/>
      <dgm:spPr/>
    </dgm:pt>
    <dgm:pt modelId="{0BEA7800-8AA1-42BC-BF3F-052E54BE584B}" type="pres">
      <dgm:prSet presAssocID="{8EF6D699-E308-434A-85AE-D8F54B386E3B}" presName="childTextBox" presStyleLbl="fgAccFollowNode1" presStyleIdx="0" presStyleCnt="4" custLinFactNeighborX="-248" custLinFactNeighborY="114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0C73E7-4380-42B5-A970-F4B9B253A20E}" type="pres">
      <dgm:prSet presAssocID="{10DF0761-E481-4787-983F-26751C82E36E}" presName="sp" presStyleCnt="0"/>
      <dgm:spPr/>
    </dgm:pt>
    <dgm:pt modelId="{E6C9E5E4-E14C-45ED-A36D-D73EEB42F128}" type="pres">
      <dgm:prSet presAssocID="{DA7C036A-B31E-4DC9-A0F7-BCE93134E6C7}" presName="arrowAndChildren" presStyleCnt="0"/>
      <dgm:spPr/>
    </dgm:pt>
    <dgm:pt modelId="{D4B71F2A-4F30-4B2B-BD75-50EE3D9CB93C}" type="pres">
      <dgm:prSet presAssocID="{DA7C036A-B31E-4DC9-A0F7-BCE93134E6C7}" presName="parentTextArrow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68DA2EE-1143-43E2-8094-D2AF726CA387}" type="pres">
      <dgm:prSet presAssocID="{DA7C036A-B31E-4DC9-A0F7-BCE93134E6C7}" presName="arrow" presStyleLbl="node1" presStyleIdx="1" presStyleCnt="3" custLinFactNeighborX="-497" custLinFactNeighborY="2615"/>
      <dgm:spPr/>
      <dgm:t>
        <a:bodyPr/>
        <a:lstStyle/>
        <a:p>
          <a:pPr latinLnBrk="1"/>
          <a:endParaRPr lang="ko-KR" altLang="en-US"/>
        </a:p>
      </dgm:t>
    </dgm:pt>
    <dgm:pt modelId="{BE637848-27B5-47B8-977C-74DBF22F3007}" type="pres">
      <dgm:prSet presAssocID="{DA7C036A-B31E-4DC9-A0F7-BCE93134E6C7}" presName="descendantArrow" presStyleCnt="0"/>
      <dgm:spPr/>
    </dgm:pt>
    <dgm:pt modelId="{909188F0-EF3A-408B-9119-2BE37AF7B7FF}" type="pres">
      <dgm:prSet presAssocID="{617252D5-0D6E-40EC-A7A6-1C3B876CFEBF}" presName="childTextArrow" presStyleLbl="fgAccFollowNode1" presStyleIdx="1" presStyleCnt="4" custAng="0" custLinFactNeighborY="-6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5BA177-4559-45E4-BF74-1FC466FB8B2A}" type="pres">
      <dgm:prSet presAssocID="{F884D75F-43C9-4C73-B32D-E9119479DCB5}" presName="sp" presStyleCnt="0"/>
      <dgm:spPr/>
    </dgm:pt>
    <dgm:pt modelId="{14033C7D-3FF0-4559-A0E9-F806A2716A49}" type="pres">
      <dgm:prSet presAssocID="{CBD80F1F-DF7D-4FFF-AB54-8036FB074E16}" presName="arrowAndChildren" presStyleCnt="0"/>
      <dgm:spPr/>
    </dgm:pt>
    <dgm:pt modelId="{4C3E1FDD-9983-4645-83A7-41680D84F241}" type="pres">
      <dgm:prSet presAssocID="{CBD80F1F-DF7D-4FFF-AB54-8036FB074E16}" presName="parentTextArrow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0BFBA00-43EB-4273-9EB4-7AF32AF81098}" type="pres">
      <dgm:prSet presAssocID="{CBD80F1F-DF7D-4FFF-AB54-8036FB074E16}" presName="arrow" presStyleLbl="node1" presStyleIdx="2" presStyleCnt="3" custLinFactNeighborX="938" custLinFactNeighborY="1325"/>
      <dgm:spPr/>
      <dgm:t>
        <a:bodyPr/>
        <a:lstStyle/>
        <a:p>
          <a:pPr latinLnBrk="1"/>
          <a:endParaRPr lang="ko-KR" altLang="en-US"/>
        </a:p>
      </dgm:t>
    </dgm:pt>
    <dgm:pt modelId="{9D4E1763-49F7-41F7-81DF-AA1FBE3DB26D}" type="pres">
      <dgm:prSet presAssocID="{CBD80F1F-DF7D-4FFF-AB54-8036FB074E16}" presName="descendantArrow" presStyleCnt="0"/>
      <dgm:spPr/>
    </dgm:pt>
    <dgm:pt modelId="{58BDA5C3-76B2-4619-8D7F-55312863CB61}" type="pres">
      <dgm:prSet presAssocID="{309610C1-7FBB-49BD-A829-53174F1D40D2}" presName="childTextArrow" presStyleLbl="fgAccFollowNode1" presStyleIdx="2" presStyleCnt="4" custLinFactNeighborX="-248" custLinFactNeighborY="-67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841D01-E9E6-461D-869B-276A733D4A45}" type="pres">
      <dgm:prSet presAssocID="{8A06CF5D-AA34-4EA9-AA9F-5E1ED362447C}" presName="childTextArrow" presStyleLbl="fgAccFollowNode1" presStyleIdx="3" presStyleCnt="4" custLinFactNeighborX="-248" custLinFactNeighborY="-67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35E6008-22A6-495C-8B8A-2402B7A0C55E}" srcId="{8397D624-2365-4CCC-8DFD-CE186DFF7B98}" destId="{3EE92AA6-B0D5-447E-A0FD-3C04DBA64510}" srcOrd="2" destOrd="0" parTransId="{797D3E09-75ED-4AB3-B5C6-EF2E4DCE8C47}" sibTransId="{468E79E0-B601-4AD7-AAF7-346D7F667B53}"/>
    <dgm:cxn modelId="{23C31899-A56F-4876-80C0-371FD467C75F}" srcId="{DA7C036A-B31E-4DC9-A0F7-BCE93134E6C7}" destId="{617252D5-0D6E-40EC-A7A6-1C3B876CFEBF}" srcOrd="0" destOrd="0" parTransId="{63A0A6E8-239B-4AD0-A14D-96B228B40035}" sibTransId="{CF24FC26-77CC-4B75-8135-E86EFF64FF2F}"/>
    <dgm:cxn modelId="{9C2C927A-D3D5-4452-9BFC-9C85834EEF89}" srcId="{3EE92AA6-B0D5-447E-A0FD-3C04DBA64510}" destId="{8EF6D699-E308-434A-85AE-D8F54B386E3B}" srcOrd="0" destOrd="0" parTransId="{152EE582-F87F-46D1-B8E4-A505A1829FDA}" sibTransId="{1D9E0F32-9AE4-4FF3-B03D-2EBA122A20F0}"/>
    <dgm:cxn modelId="{F90DE529-605B-4DD7-B4B7-FA408F0B61F5}" type="presOf" srcId="{3EE92AA6-B0D5-447E-A0FD-3C04DBA64510}" destId="{1CC91AE0-FC78-4D68-851B-8C61877A3AE4}" srcOrd="1" destOrd="0" presId="urn:microsoft.com/office/officeart/2005/8/layout/process4"/>
    <dgm:cxn modelId="{F2F967D0-5B52-4D2E-8C72-C4426C4EB570}" type="presOf" srcId="{8EF6D699-E308-434A-85AE-D8F54B386E3B}" destId="{0BEA7800-8AA1-42BC-BF3F-052E54BE584B}" srcOrd="0" destOrd="0" presId="urn:microsoft.com/office/officeart/2005/8/layout/process4"/>
    <dgm:cxn modelId="{C714881F-C285-4F47-9717-403E7DE4E35E}" type="presOf" srcId="{DA7C036A-B31E-4DC9-A0F7-BCE93134E6C7}" destId="{768DA2EE-1143-43E2-8094-D2AF726CA387}" srcOrd="1" destOrd="0" presId="urn:microsoft.com/office/officeart/2005/8/layout/process4"/>
    <dgm:cxn modelId="{2123E29E-BD76-4C68-BEFA-61C546C02112}" type="presOf" srcId="{CBD80F1F-DF7D-4FFF-AB54-8036FB074E16}" destId="{4C3E1FDD-9983-4645-83A7-41680D84F241}" srcOrd="0" destOrd="0" presId="urn:microsoft.com/office/officeart/2005/8/layout/process4"/>
    <dgm:cxn modelId="{0E47593D-D744-4813-B0F0-A0BD1FE39AF1}" type="presOf" srcId="{3EE92AA6-B0D5-447E-A0FD-3C04DBA64510}" destId="{2171F51D-5E70-4781-900D-4725B4A1C063}" srcOrd="0" destOrd="0" presId="urn:microsoft.com/office/officeart/2005/8/layout/process4"/>
    <dgm:cxn modelId="{2D5C56DF-25B3-4AD8-9E75-71E4056CF87C}" type="presOf" srcId="{DA7C036A-B31E-4DC9-A0F7-BCE93134E6C7}" destId="{D4B71F2A-4F30-4B2B-BD75-50EE3D9CB93C}" srcOrd="0" destOrd="0" presId="urn:microsoft.com/office/officeart/2005/8/layout/process4"/>
    <dgm:cxn modelId="{181E5FEF-97A2-4577-BA5F-4C2574C00179}" type="presOf" srcId="{617252D5-0D6E-40EC-A7A6-1C3B876CFEBF}" destId="{909188F0-EF3A-408B-9119-2BE37AF7B7FF}" srcOrd="0" destOrd="0" presId="urn:microsoft.com/office/officeart/2005/8/layout/process4"/>
    <dgm:cxn modelId="{24B72E64-98E1-4BC2-BC26-B9B9C18C168D}" type="presOf" srcId="{CBD80F1F-DF7D-4FFF-AB54-8036FB074E16}" destId="{E0BFBA00-43EB-4273-9EB4-7AF32AF81098}" srcOrd="1" destOrd="0" presId="urn:microsoft.com/office/officeart/2005/8/layout/process4"/>
    <dgm:cxn modelId="{2BA380BA-B378-4579-B510-AB56BC108756}" type="presOf" srcId="{309610C1-7FBB-49BD-A829-53174F1D40D2}" destId="{58BDA5C3-76B2-4619-8D7F-55312863CB61}" srcOrd="0" destOrd="0" presId="urn:microsoft.com/office/officeart/2005/8/layout/process4"/>
    <dgm:cxn modelId="{E0F91F15-9EFC-4DBC-8C7D-7CD717CC667D}" type="presOf" srcId="{8A06CF5D-AA34-4EA9-AA9F-5E1ED362447C}" destId="{17841D01-E9E6-461D-869B-276A733D4A45}" srcOrd="0" destOrd="0" presId="urn:microsoft.com/office/officeart/2005/8/layout/process4"/>
    <dgm:cxn modelId="{CBE24ACF-4494-4004-B706-3865D4F5A665}" srcId="{8397D624-2365-4CCC-8DFD-CE186DFF7B98}" destId="{DA7C036A-B31E-4DC9-A0F7-BCE93134E6C7}" srcOrd="1" destOrd="0" parTransId="{CD2EDFC2-B559-496C-A301-2EC7D5E958E7}" sibTransId="{10DF0761-E481-4787-983F-26751C82E36E}"/>
    <dgm:cxn modelId="{BFCD8897-B71D-4EC8-9823-762A508C0F81}" srcId="{8397D624-2365-4CCC-8DFD-CE186DFF7B98}" destId="{CBD80F1F-DF7D-4FFF-AB54-8036FB074E16}" srcOrd="0" destOrd="0" parTransId="{D7AA8C19-15AD-466F-8AA7-0ABBF9679A52}" sibTransId="{F884D75F-43C9-4C73-B32D-E9119479DCB5}"/>
    <dgm:cxn modelId="{438FE574-6F72-4758-9697-3C8016C04E7E}" srcId="{CBD80F1F-DF7D-4FFF-AB54-8036FB074E16}" destId="{309610C1-7FBB-49BD-A829-53174F1D40D2}" srcOrd="0" destOrd="0" parTransId="{C542FA74-2B62-4745-97C7-2B31D1F81ED7}" sibTransId="{911844BC-B0BA-41E0-9E4C-E90AEC8E92AF}"/>
    <dgm:cxn modelId="{A635D852-A7F7-4E2C-BC40-6EFC52C272D7}" type="presOf" srcId="{8397D624-2365-4CCC-8DFD-CE186DFF7B98}" destId="{66822D13-2996-4064-8592-A06C4F3B65E6}" srcOrd="0" destOrd="0" presId="urn:microsoft.com/office/officeart/2005/8/layout/process4"/>
    <dgm:cxn modelId="{BE805209-3E9C-4F49-AE94-6CC82DE9B13E}" srcId="{CBD80F1F-DF7D-4FFF-AB54-8036FB074E16}" destId="{8A06CF5D-AA34-4EA9-AA9F-5E1ED362447C}" srcOrd="1" destOrd="0" parTransId="{6CD2F779-CEC5-4805-9A38-BE757544C45A}" sibTransId="{EB6B02F4-9B2B-4CBE-9BD6-23D81DE7A148}"/>
    <dgm:cxn modelId="{096F4485-400B-44F7-A58D-CA30F5A930FD}" type="presParOf" srcId="{66822D13-2996-4064-8592-A06C4F3B65E6}" destId="{19A052F7-2D77-4816-87FE-F5F8BC56ABE7}" srcOrd="0" destOrd="0" presId="urn:microsoft.com/office/officeart/2005/8/layout/process4"/>
    <dgm:cxn modelId="{2CBA05D1-B70E-4C0E-B298-39AABB04E279}" type="presParOf" srcId="{19A052F7-2D77-4816-87FE-F5F8BC56ABE7}" destId="{2171F51D-5E70-4781-900D-4725B4A1C063}" srcOrd="0" destOrd="0" presId="urn:microsoft.com/office/officeart/2005/8/layout/process4"/>
    <dgm:cxn modelId="{23AC9658-D736-4CB9-B6B4-4B1583796BE2}" type="presParOf" srcId="{19A052F7-2D77-4816-87FE-F5F8BC56ABE7}" destId="{1CC91AE0-FC78-4D68-851B-8C61877A3AE4}" srcOrd="1" destOrd="0" presId="urn:microsoft.com/office/officeart/2005/8/layout/process4"/>
    <dgm:cxn modelId="{D9553936-4B24-4711-BA06-FBF51C7463FD}" type="presParOf" srcId="{19A052F7-2D77-4816-87FE-F5F8BC56ABE7}" destId="{D452C06B-5E71-4C24-A84E-293E95345669}" srcOrd="2" destOrd="0" presId="urn:microsoft.com/office/officeart/2005/8/layout/process4"/>
    <dgm:cxn modelId="{526F9E9C-43BC-4431-AA82-F69C62DEFB18}" type="presParOf" srcId="{D452C06B-5E71-4C24-A84E-293E95345669}" destId="{0BEA7800-8AA1-42BC-BF3F-052E54BE584B}" srcOrd="0" destOrd="0" presId="urn:microsoft.com/office/officeart/2005/8/layout/process4"/>
    <dgm:cxn modelId="{E4D86B54-D41B-43C7-B436-87F9215F10A8}" type="presParOf" srcId="{66822D13-2996-4064-8592-A06C4F3B65E6}" destId="{340C73E7-4380-42B5-A970-F4B9B253A20E}" srcOrd="1" destOrd="0" presId="urn:microsoft.com/office/officeart/2005/8/layout/process4"/>
    <dgm:cxn modelId="{08DAF0F8-9A9C-472F-845D-74444772AF0E}" type="presParOf" srcId="{66822D13-2996-4064-8592-A06C4F3B65E6}" destId="{E6C9E5E4-E14C-45ED-A36D-D73EEB42F128}" srcOrd="2" destOrd="0" presId="urn:microsoft.com/office/officeart/2005/8/layout/process4"/>
    <dgm:cxn modelId="{5449E0B5-E1A1-438D-BE43-A5ACC7F4B5C2}" type="presParOf" srcId="{E6C9E5E4-E14C-45ED-A36D-D73EEB42F128}" destId="{D4B71F2A-4F30-4B2B-BD75-50EE3D9CB93C}" srcOrd="0" destOrd="0" presId="urn:microsoft.com/office/officeart/2005/8/layout/process4"/>
    <dgm:cxn modelId="{8F3E7A98-3763-4F67-9368-BF2203A18ECD}" type="presParOf" srcId="{E6C9E5E4-E14C-45ED-A36D-D73EEB42F128}" destId="{768DA2EE-1143-43E2-8094-D2AF726CA387}" srcOrd="1" destOrd="0" presId="urn:microsoft.com/office/officeart/2005/8/layout/process4"/>
    <dgm:cxn modelId="{0D159D5B-1E01-46C0-9F0B-499AFEC472ED}" type="presParOf" srcId="{E6C9E5E4-E14C-45ED-A36D-D73EEB42F128}" destId="{BE637848-27B5-47B8-977C-74DBF22F3007}" srcOrd="2" destOrd="0" presId="urn:microsoft.com/office/officeart/2005/8/layout/process4"/>
    <dgm:cxn modelId="{C8F7C679-AD1F-48C5-9A61-486370341FA5}" type="presParOf" srcId="{BE637848-27B5-47B8-977C-74DBF22F3007}" destId="{909188F0-EF3A-408B-9119-2BE37AF7B7FF}" srcOrd="0" destOrd="0" presId="urn:microsoft.com/office/officeart/2005/8/layout/process4"/>
    <dgm:cxn modelId="{0DD7B325-BFCE-4EB8-A480-ADFAE566C176}" type="presParOf" srcId="{66822D13-2996-4064-8592-A06C4F3B65E6}" destId="{A95BA177-4559-45E4-BF74-1FC466FB8B2A}" srcOrd="3" destOrd="0" presId="urn:microsoft.com/office/officeart/2005/8/layout/process4"/>
    <dgm:cxn modelId="{548EBACC-5B09-4033-9F9B-24CB62FBFF2E}" type="presParOf" srcId="{66822D13-2996-4064-8592-A06C4F3B65E6}" destId="{14033C7D-3FF0-4559-A0E9-F806A2716A49}" srcOrd="4" destOrd="0" presId="urn:microsoft.com/office/officeart/2005/8/layout/process4"/>
    <dgm:cxn modelId="{7D612E1D-A0DB-44E2-A60B-FB443783AAC9}" type="presParOf" srcId="{14033C7D-3FF0-4559-A0E9-F806A2716A49}" destId="{4C3E1FDD-9983-4645-83A7-41680D84F241}" srcOrd="0" destOrd="0" presId="urn:microsoft.com/office/officeart/2005/8/layout/process4"/>
    <dgm:cxn modelId="{E8C5B6AD-38A0-4967-A325-75A6CD6661E9}" type="presParOf" srcId="{14033C7D-3FF0-4559-A0E9-F806A2716A49}" destId="{E0BFBA00-43EB-4273-9EB4-7AF32AF81098}" srcOrd="1" destOrd="0" presId="urn:microsoft.com/office/officeart/2005/8/layout/process4"/>
    <dgm:cxn modelId="{94604100-96CC-474A-ABE2-BDEC4AFC08EE}" type="presParOf" srcId="{14033C7D-3FF0-4559-A0E9-F806A2716A49}" destId="{9D4E1763-49F7-41F7-81DF-AA1FBE3DB26D}" srcOrd="2" destOrd="0" presId="urn:microsoft.com/office/officeart/2005/8/layout/process4"/>
    <dgm:cxn modelId="{CCBEBB5C-EA54-40B9-AC1C-A3EC4292B07B}" type="presParOf" srcId="{9D4E1763-49F7-41F7-81DF-AA1FBE3DB26D}" destId="{58BDA5C3-76B2-4619-8D7F-55312863CB61}" srcOrd="0" destOrd="0" presId="urn:microsoft.com/office/officeart/2005/8/layout/process4"/>
    <dgm:cxn modelId="{08326873-C080-48A7-8DF2-433F0595EEB6}" type="presParOf" srcId="{9D4E1763-49F7-41F7-81DF-AA1FBE3DB26D}" destId="{17841D01-E9E6-461D-869B-276A733D4A4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91AE0-FC78-4D68-851B-8C61877A3AE4}">
      <dsp:nvSpPr>
        <dsp:cNvPr id="0" name=""/>
        <dsp:cNvSpPr/>
      </dsp:nvSpPr>
      <dsp:spPr>
        <a:xfrm>
          <a:off x="0" y="4160495"/>
          <a:ext cx="8178800" cy="136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5~7</a:t>
          </a:r>
          <a:r>
            <a:rPr lang="ko-KR" altLang="en-US" sz="2100" kern="1200" dirty="0" smtClean="0"/>
            <a:t>주차</a:t>
          </a:r>
          <a:r>
            <a:rPr lang="ko-KR" altLang="ko-KR" sz="2100" kern="1200" dirty="0" smtClean="0">
              <a:latin typeface="맑은 고딕" charset="0"/>
              <a:ea typeface="맑은 고딕" charset="0"/>
            </a:rPr>
            <a:t> Back-end</a:t>
          </a:r>
          <a:r>
            <a:rPr lang="ko-KR" altLang="en-US" sz="2100" kern="1200" baseline="0" dirty="0" smtClean="0">
              <a:latin typeface="맑은 고딕" charset="0"/>
              <a:ea typeface="맑은 고딕" charset="0"/>
            </a:rPr>
            <a:t>  </a:t>
          </a:r>
          <a:r>
            <a:rPr lang="ko-KR" altLang="ko-KR" sz="2100" kern="1200" dirty="0" smtClean="0">
              <a:latin typeface="맑은 고딕" charset="0"/>
              <a:ea typeface="맑은 고딕" charset="0"/>
            </a:rPr>
            <a:t>파트 </a:t>
          </a:r>
          <a:r>
            <a:rPr lang="ko-KR" altLang="ko-KR" sz="2100" kern="1200" dirty="0" err="1" smtClean="0">
              <a:latin typeface="맑은 고딕" charset="0"/>
              <a:ea typeface="맑은 고딕" charset="0"/>
            </a:rPr>
            <a:t>당담</a:t>
          </a:r>
          <a:r>
            <a:rPr lang="ko-KR" altLang="en-US" sz="2100" kern="1200" dirty="0" smtClean="0"/>
            <a:t> </a:t>
          </a:r>
          <a:endParaRPr lang="ko-KR" altLang="en-US" sz="2100" kern="1200" dirty="0"/>
        </a:p>
      </dsp:txBody>
      <dsp:txXfrm>
        <a:off x="0" y="4160495"/>
        <a:ext cx="8178800" cy="737406"/>
      </dsp:txXfrm>
    </dsp:sp>
    <dsp:sp modelId="{0BEA7800-8AA1-42BC-BF3F-052E54BE584B}">
      <dsp:nvSpPr>
        <dsp:cNvPr id="0" name=""/>
        <dsp:cNvSpPr/>
      </dsp:nvSpPr>
      <dsp:spPr>
        <a:xfrm>
          <a:off x="0" y="4898878"/>
          <a:ext cx="8178800" cy="6281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1.</a:t>
          </a:r>
          <a:r>
            <a:rPr lang="ko-KR" altLang="en-US" sz="1600" kern="1200" dirty="0" smtClean="0"/>
            <a:t>회원가입</a:t>
          </a:r>
          <a:r>
            <a:rPr lang="en-US" altLang="ko-KR" sz="1600" kern="1200" dirty="0" smtClean="0"/>
            <a:t>-</a:t>
          </a:r>
          <a:r>
            <a:rPr lang="ko-KR" altLang="en-US" sz="1600" kern="1200" dirty="0" smtClean="0"/>
            <a:t>로그인</a:t>
          </a:r>
          <a:r>
            <a:rPr lang="en-US" altLang="ko-KR" sz="1600" kern="1200" dirty="0" smtClean="0"/>
            <a:t>page</a:t>
          </a:r>
          <a:r>
            <a:rPr lang="ko-KR" altLang="en-US" sz="1600" kern="1200" dirty="0" smtClean="0"/>
            <a:t> </a:t>
          </a:r>
          <a:r>
            <a:rPr lang="en-US" altLang="ko-KR" sz="1600" kern="1200" dirty="0" smtClean="0"/>
            <a:t>/ </a:t>
          </a:r>
          <a:r>
            <a:rPr lang="ko-KR" altLang="en-US" sz="1600" kern="1200" dirty="0" smtClean="0"/>
            <a:t>주변상점 </a:t>
          </a:r>
          <a:r>
            <a:rPr lang="ko-KR" altLang="en-US" sz="1600" kern="1200" dirty="0" err="1" smtClean="0"/>
            <a:t>식재료</a:t>
          </a:r>
          <a:r>
            <a:rPr lang="ko-KR" altLang="en-US" sz="1600" kern="1200" dirty="0" smtClean="0"/>
            <a:t> 현황</a:t>
          </a:r>
          <a:r>
            <a:rPr lang="en-US" altLang="ko-KR" sz="1600" kern="1200" dirty="0" smtClean="0"/>
            <a:t>map/recipe</a:t>
          </a:r>
          <a:r>
            <a:rPr lang="ko-KR" altLang="en-US" sz="1600" kern="1200" dirty="0" smtClean="0"/>
            <a:t>추천</a:t>
          </a:r>
          <a:r>
            <a:rPr lang="en-US" altLang="ko-KR" sz="1600" kern="1200" dirty="0" smtClean="0"/>
            <a:t>page</a:t>
          </a:r>
          <a:r>
            <a:rPr lang="ko-KR" altLang="en-US" sz="1600" kern="1200" dirty="0" smtClean="0"/>
            <a:t>등 </a:t>
          </a:r>
          <a:r>
            <a:rPr lang="ko-KR" altLang="en-US" sz="1600" kern="1200" dirty="0" err="1" smtClean="0"/>
            <a:t>백단</a:t>
          </a:r>
          <a:r>
            <a:rPr lang="ko-KR" altLang="en-US" sz="1600" kern="1200" dirty="0" smtClean="0"/>
            <a:t> 구성</a:t>
          </a:r>
          <a:endParaRPr lang="en-US" altLang="ko-KR" sz="1600" kern="1200" dirty="0" smtClean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/>
            <a:t>위 </a:t>
          </a:r>
          <a:r>
            <a:rPr lang="en-US" altLang="ko-KR" sz="1600" b="0" i="0" kern="1200" dirty="0" smtClean="0"/>
            <a:t>DB</a:t>
          </a:r>
          <a:r>
            <a:rPr lang="ko-KR" altLang="en-US" sz="1600" b="0" i="0" kern="1200" dirty="0" smtClean="0"/>
            <a:t>와 같은 </a:t>
          </a:r>
          <a:r>
            <a:rPr lang="en-US" altLang="ko-KR" sz="1600" b="0" i="0" kern="1200" dirty="0" smtClean="0"/>
            <a:t>resource</a:t>
          </a:r>
          <a:r>
            <a:rPr lang="ko-KR" altLang="en-US" sz="1600" b="0" i="0" kern="1200" dirty="0" smtClean="0"/>
            <a:t>에 접근하여 처리하는 </a:t>
          </a:r>
          <a:r>
            <a:rPr lang="en-US" altLang="ko-KR" sz="1600" b="0" i="0" kern="1200" dirty="0" smtClean="0"/>
            <a:t>server </a:t>
          </a:r>
          <a:r>
            <a:rPr lang="ko-KR" altLang="en-US" sz="1600" b="0" i="0" kern="1200" dirty="0" smtClean="0"/>
            <a:t> 부분을 주 담당</a:t>
          </a:r>
          <a:endParaRPr lang="en-US" altLang="ko-KR" sz="1600" kern="1200" dirty="0" smtClean="0"/>
        </a:p>
      </dsp:txBody>
      <dsp:txXfrm>
        <a:off x="0" y="4898878"/>
        <a:ext cx="8178800" cy="628161"/>
      </dsp:txXfrm>
    </dsp:sp>
    <dsp:sp modelId="{768DA2EE-1143-43E2-8094-D2AF726CA387}">
      <dsp:nvSpPr>
        <dsp:cNvPr id="0" name=""/>
        <dsp:cNvSpPr/>
      </dsp:nvSpPr>
      <dsp:spPr>
        <a:xfrm rot="10800000">
          <a:off x="0" y="2135657"/>
          <a:ext cx="8178800" cy="210024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3~4</a:t>
          </a:r>
          <a:r>
            <a:rPr lang="ko-KR" altLang="en-US" sz="2100" kern="1200" dirty="0" smtClean="0"/>
            <a:t>주차 </a:t>
          </a:r>
          <a:r>
            <a:rPr lang="ko-KR" altLang="ko-KR" sz="2100" kern="1200" dirty="0" smtClean="0">
              <a:latin typeface="맑은 고딕" charset="0"/>
              <a:ea typeface="맑은 고딕" charset="0"/>
            </a:rPr>
            <a:t>Front-end</a:t>
          </a:r>
          <a:r>
            <a:rPr lang="en-US" altLang="ko-KR" sz="2100" kern="1200" dirty="0" smtClean="0">
              <a:latin typeface="맑은 고딕" charset="0"/>
              <a:ea typeface="맑은 고딕" charset="0"/>
            </a:rPr>
            <a:t> </a:t>
          </a:r>
          <a:r>
            <a:rPr lang="ko-KR" altLang="en-US" sz="2100" kern="1200" dirty="0" smtClean="0">
              <a:latin typeface="맑은 고딕" charset="0"/>
              <a:ea typeface="맑은 고딕" charset="0"/>
            </a:rPr>
            <a:t>파트 시작 </a:t>
          </a:r>
          <a:r>
            <a:rPr lang="ko-KR" altLang="en-US" sz="2100" kern="1200" dirty="0" smtClean="0"/>
            <a:t> </a:t>
          </a:r>
          <a:endParaRPr lang="ko-KR" altLang="en-US" sz="2100" kern="1200" dirty="0"/>
        </a:p>
      </dsp:txBody>
      <dsp:txXfrm rot="-10800000">
        <a:off x="0" y="2135657"/>
        <a:ext cx="8178800" cy="737185"/>
      </dsp:txXfrm>
    </dsp:sp>
    <dsp:sp modelId="{909188F0-EF3A-408B-9119-2BE37AF7B7FF}">
      <dsp:nvSpPr>
        <dsp:cNvPr id="0" name=""/>
        <dsp:cNvSpPr/>
      </dsp:nvSpPr>
      <dsp:spPr>
        <a:xfrm>
          <a:off x="0" y="2773988"/>
          <a:ext cx="8178800" cy="6279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1.</a:t>
          </a:r>
          <a:r>
            <a:rPr lang="ko-KR" altLang="en-US" sz="1400" kern="1200" dirty="0" err="1" smtClean="0"/>
            <a:t>메인페이지</a:t>
          </a:r>
          <a:r>
            <a:rPr lang="en-US" altLang="ko-KR" sz="1400" kern="1200" dirty="0" smtClean="0"/>
            <a:t>/</a:t>
          </a:r>
          <a:r>
            <a:rPr lang="ko-KR" altLang="en-US" sz="1400" kern="1200" dirty="0" smtClean="0"/>
            <a:t>로그인</a:t>
          </a:r>
          <a:r>
            <a:rPr lang="en-US" altLang="ko-KR" sz="1400" kern="1200" dirty="0" smtClean="0"/>
            <a:t>/</a:t>
          </a:r>
          <a:r>
            <a:rPr lang="ko-KR" altLang="en-US" sz="1400" kern="1200" dirty="0" smtClean="0"/>
            <a:t>회원가입</a:t>
          </a:r>
          <a:r>
            <a:rPr lang="en-US" altLang="ko-KR" sz="1400" kern="1200" dirty="0" smtClean="0"/>
            <a:t>/</a:t>
          </a:r>
          <a:r>
            <a:rPr lang="ko-KR" altLang="en-US" sz="1400" kern="1200" dirty="0" smtClean="0"/>
            <a:t>한</a:t>
          </a:r>
          <a:r>
            <a:rPr lang="en-US" altLang="ko-KR" sz="1400" kern="1200" dirty="0" smtClean="0"/>
            <a:t>,</a:t>
          </a:r>
          <a:r>
            <a:rPr lang="ko-KR" altLang="en-US" sz="1400" kern="1200" dirty="0" smtClean="0"/>
            <a:t>중</a:t>
          </a:r>
          <a:r>
            <a:rPr lang="en-US" altLang="ko-KR" sz="1400" kern="1200" dirty="0" smtClean="0"/>
            <a:t>,</a:t>
          </a:r>
          <a:r>
            <a:rPr lang="ko-KR" altLang="en-US" sz="1400" kern="1200" dirty="0" smtClean="0"/>
            <a:t>일</a:t>
          </a:r>
          <a:r>
            <a:rPr lang="en-US" altLang="ko-KR" sz="1400" kern="1200" dirty="0" smtClean="0"/>
            <a:t>,</a:t>
          </a:r>
          <a:r>
            <a:rPr lang="ko-KR" altLang="en-US" sz="1400" kern="1200" dirty="0" smtClean="0"/>
            <a:t>기타 </a:t>
          </a:r>
          <a:r>
            <a:rPr lang="ko-KR" altLang="en-US" sz="1400" kern="1200" dirty="0" err="1" smtClean="0"/>
            <a:t>레시피</a:t>
          </a:r>
          <a:r>
            <a:rPr lang="ko-KR" altLang="en-US" sz="1400" kern="1200" dirty="0" smtClean="0"/>
            <a:t> 추천 페이지 구성</a:t>
          </a:r>
          <a:r>
            <a:rPr lang="en-US" altLang="ko-KR" sz="1400" kern="1200" dirty="0" smtClean="0"/>
            <a:t>( </a:t>
          </a:r>
          <a:r>
            <a:rPr lang="en-US" altLang="ko-KR" sz="1400" kern="1200" dirty="0" err="1" smtClean="0"/>
            <a:t>ui</a:t>
          </a:r>
          <a:r>
            <a:rPr lang="en-US" altLang="ko-KR" sz="1400" kern="1200" dirty="0" smtClean="0"/>
            <a:t>)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&lt;</a:t>
          </a:r>
          <a:r>
            <a:rPr lang="ko-KR" altLang="en-US" sz="1400" kern="1200" dirty="0" smtClean="0"/>
            <a:t>사용 기술</a:t>
          </a:r>
          <a:r>
            <a:rPr lang="en-US" altLang="ko-KR" sz="1400" kern="1200" dirty="0" smtClean="0"/>
            <a:t>: HTML, CSS, JavaScript&gt;</a:t>
          </a:r>
          <a:endParaRPr lang="ko-KR" altLang="en-US" sz="1400" kern="1200" dirty="0"/>
        </a:p>
      </dsp:txBody>
      <dsp:txXfrm>
        <a:off x="0" y="2773988"/>
        <a:ext cx="8178800" cy="627972"/>
      </dsp:txXfrm>
    </dsp:sp>
    <dsp:sp modelId="{E0BFBA00-43EB-4273-9EB4-7AF32AF81098}">
      <dsp:nvSpPr>
        <dsp:cNvPr id="0" name=""/>
        <dsp:cNvSpPr/>
      </dsp:nvSpPr>
      <dsp:spPr>
        <a:xfrm rot="10800000">
          <a:off x="0" y="28805"/>
          <a:ext cx="8178800" cy="210024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1~2</a:t>
          </a:r>
          <a:r>
            <a:rPr lang="ko-KR" altLang="en-US" sz="2100" kern="1200" dirty="0" smtClean="0"/>
            <a:t>주차 프로젝트 사전 준비</a:t>
          </a:r>
          <a:endParaRPr lang="ko-KR" altLang="en-US" sz="2100" kern="1200" dirty="0"/>
        </a:p>
      </dsp:txBody>
      <dsp:txXfrm rot="-10800000">
        <a:off x="0" y="28805"/>
        <a:ext cx="8178800" cy="737185"/>
      </dsp:txXfrm>
    </dsp:sp>
    <dsp:sp modelId="{58BDA5C3-76B2-4619-8D7F-55312863CB61}">
      <dsp:nvSpPr>
        <dsp:cNvPr id="0" name=""/>
        <dsp:cNvSpPr/>
      </dsp:nvSpPr>
      <dsp:spPr>
        <a:xfrm>
          <a:off x="0" y="695987"/>
          <a:ext cx="4089400" cy="6279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1.</a:t>
          </a:r>
          <a:r>
            <a:rPr lang="ko-KR" altLang="en-US" sz="1600" kern="1200" dirty="0" smtClean="0"/>
            <a:t>기초 </a:t>
          </a:r>
          <a:r>
            <a:rPr lang="en-US" altLang="ko-KR" sz="1600" kern="1200" dirty="0" smtClean="0"/>
            <a:t>Mock-up</a:t>
          </a:r>
          <a:r>
            <a:rPr lang="ko-KR" altLang="en-US" sz="1600" kern="1200" dirty="0" smtClean="0"/>
            <a:t>틀 작성</a:t>
          </a:r>
          <a:endParaRPr lang="en-US" altLang="ko-KR" sz="1600" kern="1200" dirty="0" smtClean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2. </a:t>
          </a:r>
          <a:r>
            <a:rPr lang="ko-KR" altLang="en-US" sz="1600" kern="1200" dirty="0" smtClean="0"/>
            <a:t>음식</a:t>
          </a:r>
          <a:r>
            <a:rPr lang="en-US" altLang="ko-KR" sz="1600" kern="1200" dirty="0" smtClean="0"/>
            <a:t>(recipe image</a:t>
          </a:r>
          <a:r>
            <a:rPr lang="ko-KR" altLang="en-US" sz="1600" kern="1200" dirty="0" smtClean="0"/>
            <a:t> 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영상 준비</a:t>
          </a:r>
          <a:r>
            <a:rPr lang="en-US" altLang="ko-KR" sz="1600" kern="1200" dirty="0" smtClean="0"/>
            <a:t>) </a:t>
          </a:r>
          <a:endParaRPr lang="ko-KR" altLang="en-US" sz="1600" kern="1200" dirty="0"/>
        </a:p>
      </dsp:txBody>
      <dsp:txXfrm>
        <a:off x="0" y="695987"/>
        <a:ext cx="4089400" cy="627972"/>
      </dsp:txXfrm>
    </dsp:sp>
    <dsp:sp modelId="{17841D01-E9E6-461D-869B-276A733D4A45}">
      <dsp:nvSpPr>
        <dsp:cNvPr id="0" name=""/>
        <dsp:cNvSpPr/>
      </dsp:nvSpPr>
      <dsp:spPr>
        <a:xfrm>
          <a:off x="4079258" y="695987"/>
          <a:ext cx="4089400" cy="6279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3. </a:t>
          </a:r>
          <a:r>
            <a:rPr lang="ko-KR" altLang="en-US" sz="1600" kern="1200" dirty="0" smtClean="0"/>
            <a:t>개발 범위 확정 및 업무 분담</a:t>
          </a:r>
          <a:endParaRPr lang="en-US" altLang="ko-KR" sz="1600" kern="1200" dirty="0" smtClean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4. map</a:t>
          </a:r>
          <a:r>
            <a:rPr lang="ko-KR" altLang="en-US" sz="1600" kern="1200" dirty="0" smtClean="0"/>
            <a:t>자료 준비</a:t>
          </a:r>
          <a:r>
            <a:rPr lang="en-US" altLang="ko-KR" sz="1600" kern="1200" dirty="0" smtClean="0"/>
            <a:t>(</a:t>
          </a:r>
          <a:r>
            <a:rPr lang="ko-KR" altLang="en-US" sz="1600" kern="1200" dirty="0" smtClean="0"/>
            <a:t>상점 별 </a:t>
          </a:r>
          <a:r>
            <a:rPr lang="ko-KR" altLang="en-US" sz="1600" kern="1200" dirty="0" err="1" smtClean="0"/>
            <a:t>식재료</a:t>
          </a:r>
          <a:r>
            <a:rPr lang="ko-KR" altLang="en-US" sz="1600" kern="1200" dirty="0" smtClean="0"/>
            <a:t> 현황 </a:t>
          </a:r>
          <a:r>
            <a:rPr lang="en-US" altLang="ko-KR" sz="1600" kern="1200" dirty="0" smtClean="0"/>
            <a:t>DB)</a:t>
          </a:r>
          <a:endParaRPr lang="ko-KR" altLang="en-US" sz="1600" kern="1200" dirty="0"/>
        </a:p>
      </dsp:txBody>
      <dsp:txXfrm>
        <a:off x="4079258" y="695987"/>
        <a:ext cx="4089400" cy="627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2908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813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8345011" y="4421080"/>
            <a:ext cx="3098307" cy="166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smtClean="0"/>
              <a:t> </a:t>
            </a:r>
            <a:r>
              <a:rPr lang="en-US" sz="2800" dirty="0" smtClean="0"/>
              <a:t>팀</a:t>
            </a:r>
            <a:r>
              <a:rPr lang="ko-KR" altLang="en-US" sz="2800" dirty="0" smtClean="0"/>
              <a:t>원</a:t>
            </a:r>
            <a:r>
              <a:rPr lang="en-US" sz="2800" dirty="0" smtClean="0"/>
              <a:t>:  </a:t>
            </a:r>
            <a:r>
              <a:rPr lang="ko-KR" altLang="en-US" sz="2800" dirty="0" smtClean="0"/>
              <a:t>김재민</a:t>
            </a:r>
            <a:endParaRPr lang="en-US" altLang="ko-KR" sz="2800" dirty="0" smtClean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 err="1" smtClean="0"/>
              <a:t>팀원</a:t>
            </a:r>
            <a:r>
              <a:rPr lang="en-US" sz="2800" dirty="0" smtClean="0"/>
              <a:t>: </a:t>
            </a:r>
            <a:r>
              <a:rPr lang="ko-KR" altLang="en-US" sz="2800" dirty="0" smtClean="0"/>
              <a:t>박</a:t>
            </a:r>
            <a:r>
              <a:rPr lang="ko-KR" altLang="en-US" sz="2800" dirty="0"/>
              <a:t>진</a:t>
            </a:r>
            <a:endParaRPr sz="2800" dirty="0" smtClean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86" name="Google Shape;86;p13"/>
          <p:cNvSpPr/>
          <p:nvPr/>
        </p:nvSpPr>
        <p:spPr>
          <a:xfrm>
            <a:off x="1267594" y="1701800"/>
            <a:ext cx="96568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3600" b="1" dirty="0">
                <a:solidFill>
                  <a:schemeClr val="dk1"/>
                </a:solidFill>
                <a:latin typeface="Malgun Gothic"/>
                <a:ea typeface="HyhwpEQ" panose="02030600000101010101" pitchFamily="18" charset="-127"/>
                <a:cs typeface="Malgun Gothic"/>
                <a:sym typeface="Malgun Gothic"/>
              </a:rPr>
              <a:t>SSADAGOO</a:t>
            </a:r>
            <a:r>
              <a:rPr lang="ko-KR" altLang="en-US" sz="3600" b="1" dirty="0" smtClean="0">
                <a:solidFill>
                  <a:schemeClr val="tx1"/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 </a:t>
            </a:r>
            <a:r>
              <a:rPr lang="ko-KR" altLang="en-US" sz="4000" b="1" dirty="0" smtClean="0">
                <a:solidFill>
                  <a:schemeClr val="accent6">
                    <a:lumMod val="50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음식</a:t>
            </a:r>
            <a:r>
              <a:rPr lang="en-US" altLang="ko-KR" sz="4000" b="1" dirty="0" smtClean="0">
                <a:solidFill>
                  <a:schemeClr val="accent6">
                    <a:lumMod val="50000"/>
                  </a:schemeClr>
                </a:solidFill>
                <a:latin typeface="한컴 윤체 B" panose="02020603020101020101" pitchFamily="18" charset="-127"/>
                <a:ea typeface="HyhwpEQ" panose="02030600000101010101" pitchFamily="18" charset="-127"/>
              </a:rPr>
              <a:t>(recipe)</a:t>
            </a:r>
            <a:r>
              <a:rPr lang="ko-KR" altLang="en-US" sz="4000" b="1" dirty="0" smtClean="0">
                <a:solidFill>
                  <a:schemeClr val="accent6">
                    <a:lumMod val="50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추천 사이트</a:t>
            </a:r>
            <a:endParaRPr lang="en-US" altLang="ko-KR" sz="4000" b="1" dirty="0" smtClean="0">
              <a:solidFill>
                <a:schemeClr val="accent6">
                  <a:lumMod val="50000"/>
                </a:schemeClr>
              </a:solidFill>
              <a:latin typeface="한컴 윤체 B" panose="02020603020101020101" pitchFamily="18" charset="-127"/>
              <a:ea typeface="HyhwpEQ" panose="0203060000010101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70C0"/>
                </a:solidFill>
              </a:rPr>
              <a:t>                                                                                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지역 상점 식재료 현황도 한눈에 </a:t>
            </a:r>
            <a:r>
              <a:rPr lang="ko-KR" altLang="en-US" sz="2000" b="1" dirty="0" err="1" smtClean="0">
                <a:solidFill>
                  <a:schemeClr val="accent2">
                    <a:lumMod val="50000"/>
                  </a:schemeClr>
                </a:solidFill>
              </a:rPr>
              <a:t>볼수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있는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19"/>
          <p:cNvSpPr txBox="1"/>
          <p:nvPr/>
        </p:nvSpPr>
        <p:spPr>
          <a:xfrm>
            <a:off x="147498" y="335448"/>
            <a:ext cx="114552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Object Aid-Diagram :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로그인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178;p1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98" name="Picture 2" descr="C:\Users\USER\Desktop\포트폴리오 자료\회원가입,로그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988829"/>
            <a:ext cx="11535568" cy="58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19"/>
          <p:cNvSpPr txBox="1"/>
          <p:nvPr/>
        </p:nvSpPr>
        <p:spPr>
          <a:xfrm>
            <a:off x="147498" y="335448"/>
            <a:ext cx="10776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Object Aid-Diagram: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 로그인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178;p1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22" name="Picture 2" descr="C:\Users\USER\Desktop\포트폴리오 자료\회원가입,로그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067753"/>
            <a:ext cx="11206480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1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1"/>
          <p:cNvSpPr txBox="1"/>
          <p:nvPr/>
        </p:nvSpPr>
        <p:spPr>
          <a:xfrm>
            <a:off x="510363" y="37843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endParaRPr/>
          </a:p>
        </p:txBody>
      </p:sp>
      <p:pic>
        <p:nvPicPr>
          <p:cNvPr id="1026" name="Picture 2" descr="C:\Users\USER\Desktop\Ma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828"/>
            <a:ext cx="12192000" cy="58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2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" name="Google Shape;203;p22"/>
          <p:cNvSpPr txBox="1"/>
          <p:nvPr/>
        </p:nvSpPr>
        <p:spPr>
          <a:xfrm>
            <a:off x="510363" y="378433"/>
            <a:ext cx="60946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C:\Users\USER\Desktop\회원가입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1" y="1411922"/>
            <a:ext cx="9464675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3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3"/>
          <p:cNvSpPr txBox="1"/>
          <p:nvPr/>
        </p:nvSpPr>
        <p:spPr>
          <a:xfrm>
            <a:off x="510363" y="37843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(JPA Valid</a:t>
            </a:r>
            <a:r>
              <a:rPr 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dirty="0"/>
          </a:p>
        </p:txBody>
      </p:sp>
      <p:pic>
        <p:nvPicPr>
          <p:cNvPr id="3075" name="Picture 3" descr="C:\Users\USER\Desktop\회원가입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5" y="1658937"/>
            <a:ext cx="5676900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회원가입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5" y="3732529"/>
            <a:ext cx="71866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4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4"/>
          <p:cNvSpPr txBox="1"/>
          <p:nvPr/>
        </p:nvSpPr>
        <p:spPr>
          <a:xfrm>
            <a:off x="510363" y="378433"/>
            <a:ext cx="6618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en-US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입력 확인</a:t>
            </a:r>
            <a:endParaRPr dirty="0"/>
          </a:p>
        </p:txBody>
      </p:sp>
      <p:pic>
        <p:nvPicPr>
          <p:cNvPr id="4099" name="Picture 3" descr="C:\Users\USER\Desktop\로그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60" y="1493520"/>
            <a:ext cx="5423078" cy="51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로그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1493520"/>
            <a:ext cx="5090160" cy="51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 flipH="1" flipV="1">
            <a:off x="1259840" y="487680"/>
            <a:ext cx="20320" cy="3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974080" y="1148080"/>
            <a:ext cx="10160" cy="563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5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5"/>
          <p:cNvSpPr txBox="1"/>
          <p:nvPr/>
        </p:nvSpPr>
        <p:spPr>
          <a:xfrm>
            <a:off x="510363" y="378433"/>
            <a:ext cx="72487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en-US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dirty="0"/>
          </a:p>
        </p:txBody>
      </p:sp>
      <p:pic>
        <p:nvPicPr>
          <p:cNvPr id="5122" name="Picture 2" descr="C:\Users\USER\Desktop\로그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1224438" cy="579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6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26"/>
          <p:cNvSpPr txBox="1"/>
          <p:nvPr/>
        </p:nvSpPr>
        <p:spPr>
          <a:xfrm>
            <a:off x="510363" y="378433"/>
            <a:ext cx="78614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</a:t>
            </a: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주변상점 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현황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1-1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 descr="C:\Users\USER\Desktop\지도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9" y="1006584"/>
            <a:ext cx="11593989" cy="585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7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27"/>
          <p:cNvSpPr txBox="1"/>
          <p:nvPr/>
        </p:nvSpPr>
        <p:spPr>
          <a:xfrm>
            <a:off x="510363" y="378433"/>
            <a:ext cx="6618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</a:t>
            </a: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주변상점 </a:t>
            </a:r>
            <a:r>
              <a:rPr lang="ko-KR" alt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현황 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86376" y="4848852"/>
            <a:ext cx="5897732" cy="253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ko-KR" altLang="en-US" b="1" dirty="0" smtClean="0"/>
              <a:t>위 지도에서 상세현황 </a:t>
            </a:r>
            <a:r>
              <a:rPr lang="ko-KR" altLang="en-US" b="1" dirty="0" smtClean="0"/>
              <a:t> 버튼을 누르면  우측에  </a:t>
            </a:r>
            <a:r>
              <a:rPr lang="ko-KR" altLang="en-US" b="1" dirty="0" smtClean="0"/>
              <a:t>해당 </a:t>
            </a:r>
            <a:r>
              <a:rPr lang="ko-KR" altLang="en-US" b="1" dirty="0" err="1" smtClean="0"/>
              <a:t>마트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사진과 </a:t>
            </a:r>
            <a:endParaRPr lang="en-US" altLang="ko-KR" b="1" dirty="0" smtClean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endParaRPr lang="en-US" altLang="ko-KR"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ko-KR" altLang="en-US" b="1" dirty="0" smtClean="0"/>
              <a:t>함께</a:t>
            </a:r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아래 에  </a:t>
            </a:r>
            <a:r>
              <a:rPr lang="ko-KR" altLang="en-US" b="1" dirty="0" err="1" smtClean="0"/>
              <a:t>마트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식재료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정보를 </a:t>
            </a:r>
            <a:r>
              <a:rPr lang="ko-KR" altLang="en-US" b="1" dirty="0" smtClean="0"/>
              <a:t> 볼 </a:t>
            </a:r>
            <a:r>
              <a:rPr lang="ko-KR" altLang="en-US" b="1" dirty="0" smtClean="0"/>
              <a:t>수 </a:t>
            </a:r>
            <a:r>
              <a:rPr lang="ko-KR" altLang="en-US" b="1" dirty="0" smtClean="0"/>
              <a:t>있도록  </a:t>
            </a:r>
            <a:r>
              <a:rPr lang="ko-KR" altLang="en-US" b="1" dirty="0" smtClean="0"/>
              <a:t>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 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 descr="C:\Users\USER\Desktop\지도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49" y="1059948"/>
            <a:ext cx="5436869" cy="57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지도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1255958"/>
            <a:ext cx="5494197" cy="37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284108" y="1123625"/>
            <a:ext cx="0" cy="565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8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28"/>
          <p:cNvSpPr txBox="1"/>
          <p:nvPr/>
        </p:nvSpPr>
        <p:spPr>
          <a:xfrm>
            <a:off x="557612" y="378432"/>
            <a:ext cx="88911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</a:t>
            </a: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	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 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C:\Users\USER\Desktop\레시피 한식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1212850"/>
            <a:ext cx="5661837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56;p27"/>
          <p:cNvSpPr txBox="1"/>
          <p:nvPr/>
        </p:nvSpPr>
        <p:spPr>
          <a:xfrm>
            <a:off x="6370468" y="1212850"/>
            <a:ext cx="5897732" cy="417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ko-KR" altLang="en-US" sz="2400" dirty="0" smtClean="0"/>
              <a:t>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중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기타 국가별 </a:t>
            </a:r>
            <a:r>
              <a:rPr lang="en-US" altLang="ko-KR" sz="2400" dirty="0" smtClean="0"/>
              <a:t>recipe</a:t>
            </a:r>
            <a:r>
              <a:rPr lang="ko-KR" altLang="en-US" sz="2400" dirty="0" smtClean="0"/>
              <a:t> 추천 페이지 이며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현 페이지는  </a:t>
            </a:r>
            <a:r>
              <a:rPr lang="en-US" altLang="ko-KR" sz="2400" dirty="0" smtClean="0"/>
              <a:t>1page</a:t>
            </a:r>
            <a:r>
              <a:rPr lang="ko-KR" altLang="en-US" sz="2400" dirty="0" smtClean="0"/>
              <a:t> 입니다</a:t>
            </a:r>
            <a:r>
              <a:rPr lang="en-US" altLang="ko-KR" sz="2400" dirty="0" smtClean="0"/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endParaRPr lang="en-US" altLang="ko-KR" sz="24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endParaRPr lang="en-US" altLang="ko-KR" sz="2400" dirty="0" smtClean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endParaRPr lang="en-US" altLang="ko-KR" sz="2400" dirty="0" smtClean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2400" dirty="0" smtClean="0"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ko-KR" altLang="en-US" sz="2400" dirty="0" smtClean="0"/>
              <a:t> 페이지당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개의 음식을 볼 수 있으며</a:t>
            </a:r>
            <a:endParaRPr lang="en-US" altLang="ko-KR" sz="2400" dirty="0"/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400" dirty="0" smtClean="0"/>
              <a:t> 총 </a:t>
            </a:r>
            <a:r>
              <a:rPr lang="en-US" altLang="ko-KR" sz="2400" dirty="0" smtClean="0"/>
              <a:t>3page 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27</a:t>
            </a:r>
            <a:r>
              <a:rPr lang="ko-KR" altLang="en-US" sz="2400" dirty="0" smtClean="0"/>
              <a:t>개의 음식이       소개되어있습니다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sz="2400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648585" y="47569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64535" y="1416746"/>
            <a:ext cx="53197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69851" y="3106143"/>
            <a:ext cx="39592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일정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69851" y="2510132"/>
            <a:ext cx="30940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정의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69848" y="1986912"/>
            <a:ext cx="3763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조직 및 팀원소개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69849" y="3708037"/>
            <a:ext cx="39592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Aid-Diagram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69851" y="5150054"/>
            <a:ext cx="39592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669851" y="4326864"/>
            <a:ext cx="43912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</a:t>
            </a:r>
            <a:endParaRPr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6085840" y="988828"/>
            <a:ext cx="0" cy="586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14"/>
          <p:cNvSpPr txBox="1"/>
          <p:nvPr/>
        </p:nvSpPr>
        <p:spPr>
          <a:xfrm>
            <a:off x="6172200" y="1463692"/>
            <a:ext cx="5836920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GitHub: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 주소</a:t>
            </a:r>
            <a:endParaRPr lang="en-US" altLang="ko-KR" sz="24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</a:p>
          <a:p>
            <a:pPr lvl="0">
              <a:buClr>
                <a:schemeClr val="dk1"/>
              </a:buClr>
              <a:buSzPts val="2800"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https://github.com/zxcv706/project.git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94;p14"/>
          <p:cNvSpPr txBox="1"/>
          <p:nvPr/>
        </p:nvSpPr>
        <p:spPr>
          <a:xfrm>
            <a:off x="6355080" y="3279594"/>
            <a:ext cx="5836920" cy="18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영상 주소 사이트</a:t>
            </a:r>
            <a:endParaRPr lang="en-US" sz="20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2800"/>
            </a:pPr>
            <a:endParaRPr lang="en-US" sz="20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</a:t>
            </a: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://drive.google.com/file/d/1zIbcFbafl9VI_VRdbulw3vHlkUycvhO8/view?usp=sharing</a:t>
            </a:r>
            <a:endParaRPr lang="en-US" sz="20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2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29"/>
          <p:cNvSpPr txBox="1"/>
          <p:nvPr/>
        </p:nvSpPr>
        <p:spPr>
          <a:xfrm>
            <a:off x="510363" y="378433"/>
            <a:ext cx="6618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SITE VIEW	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음식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C:\Users\USER\Desktop\레시피중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988828"/>
            <a:ext cx="7447280" cy="57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56;p27"/>
          <p:cNvSpPr txBox="1"/>
          <p:nvPr/>
        </p:nvSpPr>
        <p:spPr>
          <a:xfrm>
            <a:off x="7904480" y="1727200"/>
            <a:ext cx="4084320" cy="365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ko-KR" altLang="en-US" sz="2400" dirty="0" smtClean="0"/>
              <a:t>하단에 버튼을 이용한 </a:t>
            </a:r>
            <a:r>
              <a:rPr lang="en-US" altLang="ko-KR" sz="2400" dirty="0" smtClean="0"/>
              <a:t>paging </a:t>
            </a:r>
            <a:r>
              <a:rPr lang="ko-KR" altLang="en-US" sz="2400" dirty="0" smtClean="0"/>
              <a:t>처리를 했습니다</a:t>
            </a:r>
            <a:r>
              <a:rPr lang="en-US" altLang="ko-KR" sz="2400" dirty="0" smtClean="0"/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endParaRPr lang="en-US" altLang="ko-KR" sz="24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ko-KR" altLang="en-US" sz="2400" dirty="0" smtClean="0"/>
              <a:t>해당 음식 사진을 클릭하면</a:t>
            </a:r>
            <a:endParaRPr lang="en-US" altLang="ko-KR" sz="2400" dirty="0" smtClean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관련 음식 </a:t>
            </a:r>
            <a:r>
              <a:rPr lang="en-US" altLang="ko-KR" sz="2400" dirty="0" smtClean="0"/>
              <a:t>recipe </a:t>
            </a:r>
            <a:r>
              <a:rPr lang="ko-KR" altLang="en-US" sz="2400" dirty="0" smtClean="0"/>
              <a:t>추천      영상이 나오도록 하였습니다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 </a:t>
            </a:r>
            <a:endParaRPr sz="2400" dirty="0" smtClean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5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15"/>
          <p:cNvSpPr txBox="1"/>
          <p:nvPr/>
        </p:nvSpPr>
        <p:spPr>
          <a:xfrm>
            <a:off x="510363" y="378433"/>
            <a:ext cx="51760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664535" y="2116767"/>
            <a:ext cx="1101533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SSADAGOO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사이트는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저렴한 </a:t>
            </a:r>
            <a:r>
              <a:rPr lang="ko-KR" alt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만든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 있는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각국 음식들을 추천해주고 있으며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특정지역 상점 </a:t>
            </a:r>
            <a:r>
              <a:rPr lang="ko-KR" alt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현황을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 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서비스로 보여주고 있다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109" name="Google Shape;109;p15"/>
          <p:cNvSpPr txBox="1"/>
          <p:nvPr/>
        </p:nvSpPr>
        <p:spPr>
          <a:xfrm>
            <a:off x="325120" y="4884399"/>
            <a:ext cx="11354745" cy="143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</a:t>
            </a: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소수 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인원이며, 개발에 </a:t>
            </a:r>
            <a:r>
              <a:rPr 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능숙</a:t>
            </a: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</a:t>
            </a: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않은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점을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감안하여</a:t>
            </a: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</a:t>
            </a:r>
            <a:r>
              <a:rPr 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 기간 내 완벽한 인터페이스 구현의 현실적 어려움 존재</a:t>
            </a:r>
            <a:r>
              <a:rPr lang="en-US" altLang="ko-KR" sz="2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lang="ko-KR" altLang="en-US" sz="2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lang="en-US" sz="2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64535" y="4142694"/>
            <a:ext cx="110153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현실적 제한 조건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88334" y="1330844"/>
            <a:ext cx="110153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6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16"/>
          <p:cNvSpPr txBox="1"/>
          <p:nvPr/>
        </p:nvSpPr>
        <p:spPr>
          <a:xfrm>
            <a:off x="510363" y="37843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조직 및 </a:t>
            </a:r>
            <a:r>
              <a:rPr lang="en-US" sz="2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" name="Google Shape;119;p16"/>
          <p:cNvGraphicFramePr/>
          <p:nvPr>
            <p:extLst>
              <p:ext uri="{D42A27DB-BD31-4B8C-83A1-F6EECF244321}">
                <p14:modId xmlns:p14="http://schemas.microsoft.com/office/powerpoint/2010/main" val="3592892035"/>
              </p:ext>
            </p:extLst>
          </p:nvPr>
        </p:nvGraphicFramePr>
        <p:xfrm>
          <a:off x="434163" y="1663377"/>
          <a:ext cx="11323676" cy="1325100"/>
        </p:xfrm>
        <a:graphic>
          <a:graphicData uri="http://schemas.openxmlformats.org/drawingml/2006/table">
            <a:tbl>
              <a:tblPr firstRow="1" bandRow="1">
                <a:noFill/>
                <a:tableStyleId>{974C6FE7-642E-4F49-9532-50EA5B09C1D2}</a:tableStyleId>
              </a:tblPr>
              <a:tblGrid>
                <a:gridCol w="14610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32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구분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주요 업무</a:t>
                      </a:r>
                      <a:endParaRPr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편성 인원</a:t>
                      </a:r>
                      <a:endParaRPr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2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팀</a:t>
                      </a:r>
                      <a:r>
                        <a:rPr lang="ko-KR" altLang="en-US" sz="1800" u="none" strike="noStrike" cap="none" dirty="0" smtClean="0"/>
                        <a:t>원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indent="0" algn="l" defTabSz="508000" hangingPunct="1"/>
                      <a:r>
                        <a:rPr lang="en-US" altLang="ko-KR" sz="1600" dirty="0" smtClean="0"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en-US" altLang="ko-KR" sz="1600" baseline="0" dirty="0" smtClean="0">
                          <a:latin typeface="맑은 고딕" charset="0"/>
                          <a:ea typeface="맑은 고딕" charset="0"/>
                        </a:rPr>
                        <a:t>                         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Mockup과 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Front-end </a:t>
                      </a:r>
                      <a:r>
                        <a:rPr lang="ko-KR" altLang="en-US" sz="1600" baseline="0" dirty="0" smtClean="0"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파트 </a:t>
                      </a:r>
                      <a:r>
                        <a:rPr lang="ko-KR" altLang="en-US" sz="1600" dirty="0" smtClean="0">
                          <a:latin typeface="맑은 고딕" charset="0"/>
                          <a:ea typeface="맑은 고딕" charset="0"/>
                        </a:rPr>
                        <a:t>주 담당</a:t>
                      </a:r>
                      <a:endParaRPr lang="ko-KR" altLang="en-US" sz="1600" dirty="0" smtClean="0"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</a:t>
                      </a:r>
                      <a:endParaRPr sz="1800" u="none" strike="noStrike" cap="none" dirty="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팀원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indent="0" algn="l" defTabSz="508000" hangingPunct="1"/>
                      <a:r>
                        <a:rPr lang="en-US" altLang="ko-KR" sz="1600" dirty="0" smtClean="0">
                          <a:latin typeface="맑은 고딕" charset="0"/>
                          <a:ea typeface="맑은 고딕" charset="0"/>
                        </a:rPr>
                        <a:t>                            </a:t>
                      </a:r>
                      <a:r>
                        <a:rPr lang="en-US" altLang="ko-KR" sz="1600" baseline="0" dirty="0" smtClean="0"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Database 및 Back-end</a:t>
                      </a:r>
                      <a:r>
                        <a:rPr lang="ko-KR" altLang="en-US" sz="1600" baseline="0" dirty="0" smtClean="0"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파트</a:t>
                      </a:r>
                      <a:r>
                        <a:rPr lang="en-US" altLang="ko-KR" sz="16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charset="0"/>
                          <a:ea typeface="맑은 고딕" charset="0"/>
                        </a:rPr>
                        <a:t>주</a:t>
                      </a:r>
                      <a:r>
                        <a:rPr lang="ko-KR" altLang="ko-KR" sz="1600" dirty="0" smtClean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charset="0"/>
                          <a:ea typeface="맑은 고딕" charset="0"/>
                        </a:rPr>
                        <a:t>담당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1</a:t>
                      </a:r>
                      <a:endParaRPr sz="1800" u="none" strike="noStrike" cap="none" dirty="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0" name="Google Shape;120;p16"/>
          <p:cNvGraphicFramePr/>
          <p:nvPr>
            <p:extLst>
              <p:ext uri="{D42A27DB-BD31-4B8C-83A1-F6EECF244321}">
                <p14:modId xmlns:p14="http://schemas.microsoft.com/office/powerpoint/2010/main" val="1598246639"/>
              </p:ext>
            </p:extLst>
          </p:nvPr>
        </p:nvGraphicFramePr>
        <p:xfrm>
          <a:off x="434161" y="4177977"/>
          <a:ext cx="11323676" cy="2222833"/>
        </p:xfrm>
        <a:graphic>
          <a:graphicData uri="http://schemas.openxmlformats.org/drawingml/2006/table">
            <a:tbl>
              <a:tblPr firstRow="1" bandRow="1">
                <a:noFill/>
                <a:tableStyleId>{974C6FE7-642E-4F49-9532-50EA5B09C1D2}</a:tableStyleId>
              </a:tblPr>
              <a:tblGrid>
                <a:gridCol w="198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4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40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주요</a:t>
                      </a:r>
                      <a:r>
                        <a:rPr lang="en-US" sz="1800" u="none" strike="noStrike" cap="none" dirty="0"/>
                        <a:t> </a:t>
                      </a:r>
                      <a:r>
                        <a:rPr lang="en-US" sz="1800" u="none" strike="noStrike" cap="none" dirty="0" err="1"/>
                        <a:t>업무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팀원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주요 업무</a:t>
                      </a:r>
                      <a:endParaRPr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83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기획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Front-end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박진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 smtClean="0"/>
                        <a:t>프로젝트</a:t>
                      </a:r>
                      <a:r>
                        <a:rPr lang="en-US" sz="1600" u="none" strike="noStrike" cap="none" dirty="0" smtClean="0"/>
                        <a:t> </a:t>
                      </a:r>
                      <a:r>
                        <a:rPr lang="ko-KR" altLang="en-US" sz="1600" u="none" strike="noStrike" cap="none" dirty="0" smtClean="0"/>
                        <a:t>기획</a:t>
                      </a:r>
                      <a:r>
                        <a:rPr lang="en-US" altLang="ko-KR" sz="1600" u="none" strike="noStrike" cap="none" dirty="0" smtClean="0"/>
                        <a:t>(Mockup</a:t>
                      </a:r>
                      <a:r>
                        <a:rPr lang="ko-KR" altLang="en-US" sz="1600" u="none" strike="noStrike" cap="none" dirty="0" smtClean="0"/>
                        <a:t>포함</a:t>
                      </a:r>
                      <a:r>
                        <a:rPr lang="en-US" altLang="ko-KR" sz="1600" u="none" strike="noStrike" cap="none" dirty="0" smtClean="0"/>
                        <a:t>), Front-end </a:t>
                      </a:r>
                      <a:r>
                        <a:rPr lang="ko-KR" altLang="en-US" sz="1600" u="none" strike="noStrike" cap="none" dirty="0" smtClean="0"/>
                        <a:t>파트 주 담당</a:t>
                      </a:r>
                      <a:r>
                        <a:rPr lang="en-US" altLang="ko-KR" sz="1600" u="none" strike="noStrike" cap="none" dirty="0" smtClean="0"/>
                        <a:t>(html</a:t>
                      </a:r>
                      <a:r>
                        <a:rPr lang="en-US" altLang="ko-KR" sz="1600" u="none" strike="noStrike" cap="none" baseline="0" dirty="0" smtClean="0"/>
                        <a:t>/</a:t>
                      </a:r>
                      <a:r>
                        <a:rPr lang="en-US" altLang="ko-KR" sz="1600" u="none" strike="noStrike" cap="none" baseline="0" dirty="0" err="1" smtClean="0"/>
                        <a:t>css</a:t>
                      </a:r>
                      <a:r>
                        <a:rPr lang="en-US" altLang="ko-KR" sz="1600" u="none" strike="noStrike" cap="none" baseline="0" dirty="0" smtClean="0"/>
                        <a:t>/</a:t>
                      </a:r>
                      <a:r>
                        <a:rPr lang="en-US" altLang="ko-KR" sz="1600" u="none" strike="noStrike" cap="none" baseline="0" dirty="0" err="1" smtClean="0"/>
                        <a:t>javascript</a:t>
                      </a:r>
                      <a:r>
                        <a:rPr lang="en-US" altLang="ko-KR" sz="1600" u="none" strike="noStrike" cap="none" baseline="0" dirty="0" smtClean="0"/>
                        <a:t>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baseline="0" dirty="0" smtClean="0"/>
                        <a:t>DB</a:t>
                      </a:r>
                      <a:r>
                        <a:rPr lang="ko-KR" altLang="en-US" sz="1600" u="none" strike="noStrike" cap="none" baseline="0" dirty="0" smtClean="0"/>
                        <a:t>관련 자료 준비</a:t>
                      </a:r>
                      <a:r>
                        <a:rPr lang="en-US" altLang="ko-KR" sz="1600" u="none" strike="noStrike" cap="none" baseline="0" dirty="0" smtClean="0"/>
                        <a:t>.</a:t>
                      </a:r>
                      <a:endParaRPr dirty="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Database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Back-end</a:t>
                      </a:r>
                      <a:endParaRPr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smtClean="0"/>
                        <a:t>김재민</a:t>
                      </a:r>
                      <a:endParaRPr lang="en-US" altLang="ko-KR" sz="1800" dirty="0"/>
                    </a:p>
                  </a:txBody>
                  <a:tcPr marL="91451" marR="91451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/>
                      </a:r>
                      <a:br>
                        <a:rPr lang="en-US" altLang="ko-KR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</a:br>
                      <a:r>
                        <a:rPr lang="en-US" altLang="ko-KR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Oracle SQL Developer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를 통한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Database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CRUD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구현을 시작으로</a:t>
                      </a:r>
                      <a:endParaRPr lang="en-US" altLang="ko-KR" sz="18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Spring </a:t>
                      </a:r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mvc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적용 및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EL/JSTL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활용과 </a:t>
                      </a:r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MyBatis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등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활용</a:t>
                      </a:r>
                      <a:endParaRPr lang="en-US" altLang="ko-KR" sz="18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dirty="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1" name="Google Shape;121;p16"/>
          <p:cNvSpPr txBox="1"/>
          <p:nvPr/>
        </p:nvSpPr>
        <p:spPr>
          <a:xfrm>
            <a:off x="510363" y="1169313"/>
            <a:ext cx="2509063" cy="3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조직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434162" y="3604515"/>
            <a:ext cx="25090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팀원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7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7"/>
          <p:cNvSpPr txBox="1"/>
          <p:nvPr/>
        </p:nvSpPr>
        <p:spPr>
          <a:xfrm>
            <a:off x="510363" y="17043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환경정의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7"/>
          <p:cNvGraphicFramePr/>
          <p:nvPr>
            <p:extLst>
              <p:ext uri="{D42A27DB-BD31-4B8C-83A1-F6EECF244321}">
                <p14:modId xmlns:p14="http://schemas.microsoft.com/office/powerpoint/2010/main" val="2732727494"/>
              </p:ext>
            </p:extLst>
          </p:nvPr>
        </p:nvGraphicFramePr>
        <p:xfrm>
          <a:off x="510364" y="717747"/>
          <a:ext cx="11323674" cy="6185053"/>
        </p:xfrm>
        <a:graphic>
          <a:graphicData uri="http://schemas.openxmlformats.org/drawingml/2006/table">
            <a:tbl>
              <a:tblPr firstRow="1" bandRow="1">
                <a:noFill/>
                <a:tableStyleId>{974C6FE7-642E-4F49-9532-50EA5B09C1D2}</a:tableStyleId>
              </a:tblPr>
              <a:tblGrid>
                <a:gridCol w="37745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4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745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5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종류</a:t>
                      </a:r>
                      <a:endParaRPr dirty="0"/>
                    </a:p>
                  </a:txBody>
                  <a:tcPr marL="64775" marR="64775" marT="17900" marB="1790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명칭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Windows 10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8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Eclipse(</a:t>
                      </a:r>
                      <a:r>
                        <a:rPr lang="ko-KR" altLang="en-US" sz="1400" b="1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전자정부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4.8.0(3.9.0)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 language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sever-side language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JSP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build tool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Maven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3.8.1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MVC Framework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Spring Framework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4.3.27.RELEASE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97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인증</a:t>
                      </a: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(authentication)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Spring Security</a:t>
                      </a:r>
                      <a:endParaRPr lang="en-US" altLang="ko-KR"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4.2.15.RELEASE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Oracle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12.1.0.2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ORM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MyBatis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3.4.6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9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Unit test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JUnit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4.12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9721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front-end script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Bootstrap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4.5.0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97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jQuery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3.5.1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97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jQuery-</a:t>
                      </a:r>
                      <a:r>
                        <a:rPr lang="en-US" sz="140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1.12.1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97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Angular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1.7.9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 Container(Server)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Tomcats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Malgun Gothic"/>
                          <a:cs typeface="Arial"/>
                          <a:sym typeface="Arial"/>
                        </a:rPr>
                        <a:t>9.0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/>
          <p:nvPr/>
        </p:nvCxnSpPr>
        <p:spPr>
          <a:xfrm>
            <a:off x="510363" y="924049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8"/>
          <p:cNvSpPr txBox="1"/>
          <p:nvPr/>
        </p:nvSpPr>
        <p:spPr>
          <a:xfrm>
            <a:off x="510363" y="378433"/>
            <a:ext cx="4412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일정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940970" y="1914606"/>
            <a:ext cx="244736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755804478"/>
              </p:ext>
            </p:extLst>
          </p:nvPr>
        </p:nvGraphicFramePr>
        <p:xfrm>
          <a:off x="1981200" y="1026160"/>
          <a:ext cx="8178800" cy="552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1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19"/>
          <p:cNvSpPr txBox="1"/>
          <p:nvPr/>
        </p:nvSpPr>
        <p:spPr>
          <a:xfrm>
            <a:off x="147498" y="335448"/>
            <a:ext cx="105087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Aid-Diagram </a:t>
            </a: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추천 화면 다이어그램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C:\Users\USER\Desktop\포트폴리오 자료\한중일 음식 pag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1020446"/>
            <a:ext cx="11033759" cy="58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78;p1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79;p19"/>
          <p:cNvSpPr txBox="1"/>
          <p:nvPr/>
        </p:nvSpPr>
        <p:spPr>
          <a:xfrm>
            <a:off x="147498" y="353088"/>
            <a:ext cx="107135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Object Aid-Diagram: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주변상점 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현황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1-1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C:\Users\USER\Desktop\포트폴리오 자료\위치기반매장별상품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1" y="1170940"/>
            <a:ext cx="9580880" cy="549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19"/>
          <p:cNvSpPr txBox="1"/>
          <p:nvPr/>
        </p:nvSpPr>
        <p:spPr>
          <a:xfrm>
            <a:off x="147498" y="335448"/>
            <a:ext cx="11096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Object Aid-Diagram: 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주변상점 </a:t>
            </a:r>
            <a:r>
              <a:rPr lang="ko-KR" alt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식재료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</a:t>
            </a:r>
            <a:r>
              <a:rPr lang="en-US" altLang="ko-KR" sz="2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1-2</a:t>
            </a:r>
            <a:endParaRPr lang="ko-KR" altLang="en-US"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178;p19"/>
          <p:cNvCxnSpPr/>
          <p:nvPr/>
        </p:nvCxnSpPr>
        <p:spPr>
          <a:xfrm>
            <a:off x="510363" y="988828"/>
            <a:ext cx="11323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4" name="Picture 2" descr="C:\Users\USER\Desktop\포트폴리오 자료\매장 위치별 상품 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4" y="988829"/>
            <a:ext cx="10296525" cy="59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2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926</TotalTime>
  <Words>512</Words>
  <Application>Microsoft Office PowerPoint</Application>
  <PresentationFormat>사용자 지정</PresentationFormat>
  <Paragraphs>169</Paragraphs>
  <Slides>20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1_광장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dcterms:modified xsi:type="dcterms:W3CDTF">2020-09-26T03:30:56Z</dcterms:modified>
</cp:coreProperties>
</file>